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4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0voorbiologie.nl/index.php?cat=3&amp;id=248" TargetMode="External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0voorbiologie.nl/index.php?cat=3&amp;id=24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1D6DA-D606-4B69-B65C-D90DFB61B8FE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4751B799-D61E-4CBC-BD0B-831291050A09}">
      <dgm:prSet/>
      <dgm:spPr/>
      <dgm:t>
        <a:bodyPr/>
        <a:lstStyle/>
        <a:p>
          <a:pPr algn="ctr" rtl="0"/>
          <a:r>
            <a:rPr lang="nl-NL" dirty="0" smtClean="0"/>
            <a:t>Thema 6 </a:t>
          </a:r>
          <a:r>
            <a:rPr lang="nl-NL" dirty="0" smtClean="0"/>
            <a:t>De cel</a:t>
          </a:r>
          <a:endParaRPr lang="nl-NL" dirty="0"/>
        </a:p>
      </dgm:t>
    </dgm:pt>
    <dgm:pt modelId="{41704E1F-79A1-4018-9A08-D688186B6784}" type="parTrans" cxnId="{532BC334-8A45-4CA2-9545-17BB8E10FC67}">
      <dgm:prSet/>
      <dgm:spPr/>
      <dgm:t>
        <a:bodyPr/>
        <a:lstStyle/>
        <a:p>
          <a:endParaRPr lang="nl-NL"/>
        </a:p>
      </dgm:t>
    </dgm:pt>
    <dgm:pt modelId="{83625241-53ED-4DE7-A07D-0103D72D5A0D}" type="sibTrans" cxnId="{532BC334-8A45-4CA2-9545-17BB8E10FC67}">
      <dgm:prSet/>
      <dgm:spPr/>
      <dgm:t>
        <a:bodyPr/>
        <a:lstStyle/>
        <a:p>
          <a:endParaRPr lang="nl-NL"/>
        </a:p>
      </dgm:t>
    </dgm:pt>
    <dgm:pt modelId="{AC3CC84A-B43B-4761-AB04-F0F1BFCECC01}" type="pres">
      <dgm:prSet presAssocID="{1BC1D6DA-D606-4B69-B65C-D90DFB61B8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8F9A57D-639F-4862-89EF-5F7B0166BB41}" type="pres">
      <dgm:prSet presAssocID="{4751B799-D61E-4CBC-BD0B-831291050A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32BC334-8A45-4CA2-9545-17BB8E10FC67}" srcId="{1BC1D6DA-D606-4B69-B65C-D90DFB61B8FE}" destId="{4751B799-D61E-4CBC-BD0B-831291050A09}" srcOrd="0" destOrd="0" parTransId="{41704E1F-79A1-4018-9A08-D688186B6784}" sibTransId="{83625241-53ED-4DE7-A07D-0103D72D5A0D}"/>
    <dgm:cxn modelId="{D1554129-BAAD-4BFD-9388-B0ED5A4DE4A6}" type="presOf" srcId="{1BC1D6DA-D606-4B69-B65C-D90DFB61B8FE}" destId="{AC3CC84A-B43B-4761-AB04-F0F1BFCECC01}" srcOrd="0" destOrd="0" presId="urn:microsoft.com/office/officeart/2005/8/layout/vList2"/>
    <dgm:cxn modelId="{09124B49-3C37-47C8-B1A6-DE53AA1B83FA}" type="presOf" srcId="{4751B799-D61E-4CBC-BD0B-831291050A09}" destId="{C8F9A57D-639F-4862-89EF-5F7B0166BB41}" srcOrd="0" destOrd="0" presId="urn:microsoft.com/office/officeart/2005/8/layout/vList2"/>
    <dgm:cxn modelId="{EA371D4A-3BA9-4557-BABA-7755BBFAFFA5}" type="presParOf" srcId="{AC3CC84A-B43B-4761-AB04-F0F1BFCECC01}" destId="{C8F9A57D-639F-4862-89EF-5F7B0166BB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3D8C3D7-BACB-4549-9033-865DA08E1241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0B75A522-9027-4AB9-84B4-F70264E73E18}">
      <dgm:prSet/>
      <dgm:spPr/>
      <dgm:t>
        <a:bodyPr/>
        <a:lstStyle/>
        <a:p>
          <a:pPr algn="ctr" rtl="0"/>
          <a:r>
            <a:rPr lang="nl-NL" dirty="0" smtClean="0"/>
            <a:t>Organismen ordenen </a:t>
          </a:r>
          <a:endParaRPr lang="nl-NL" dirty="0"/>
        </a:p>
      </dgm:t>
    </dgm:pt>
    <dgm:pt modelId="{C2EE2A29-AFD4-4CA7-85A0-9FC9EC13BD3D}" type="parTrans" cxnId="{0161A854-1D4B-42B2-898E-A440F69F5458}">
      <dgm:prSet/>
      <dgm:spPr/>
      <dgm:t>
        <a:bodyPr/>
        <a:lstStyle/>
        <a:p>
          <a:endParaRPr lang="nl-NL"/>
        </a:p>
      </dgm:t>
    </dgm:pt>
    <dgm:pt modelId="{86B4F3C7-E74D-4CBD-9ADC-ACD399F3A228}" type="sibTrans" cxnId="{0161A854-1D4B-42B2-898E-A440F69F5458}">
      <dgm:prSet/>
      <dgm:spPr/>
      <dgm:t>
        <a:bodyPr/>
        <a:lstStyle/>
        <a:p>
          <a:endParaRPr lang="nl-NL"/>
        </a:p>
      </dgm:t>
    </dgm:pt>
    <dgm:pt modelId="{EA4B7E05-2FFD-4BBE-BFE8-0371426A3F8C}" type="pres">
      <dgm:prSet presAssocID="{E3D8C3D7-BACB-4549-9033-865DA08E1241}" presName="linear" presStyleCnt="0">
        <dgm:presLayoutVars>
          <dgm:animLvl val="lvl"/>
          <dgm:resizeHandles val="exact"/>
        </dgm:presLayoutVars>
      </dgm:prSet>
      <dgm:spPr/>
    </dgm:pt>
    <dgm:pt modelId="{8A547038-3DF7-4F63-BE90-972018EBE692}" type="pres">
      <dgm:prSet presAssocID="{0B75A522-9027-4AB9-84B4-F70264E73E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8579898-4CB6-4E74-AFE8-088769F9E0A4}" type="presOf" srcId="{E3D8C3D7-BACB-4549-9033-865DA08E1241}" destId="{EA4B7E05-2FFD-4BBE-BFE8-0371426A3F8C}" srcOrd="0" destOrd="0" presId="urn:microsoft.com/office/officeart/2005/8/layout/vList2"/>
    <dgm:cxn modelId="{0161A854-1D4B-42B2-898E-A440F69F5458}" srcId="{E3D8C3D7-BACB-4549-9033-865DA08E1241}" destId="{0B75A522-9027-4AB9-84B4-F70264E73E18}" srcOrd="0" destOrd="0" parTransId="{C2EE2A29-AFD4-4CA7-85A0-9FC9EC13BD3D}" sibTransId="{86B4F3C7-E74D-4CBD-9ADC-ACD399F3A228}"/>
    <dgm:cxn modelId="{1C776CE8-CF81-464E-AFB6-AFC8F42B0B5F}" type="presOf" srcId="{0B75A522-9027-4AB9-84B4-F70264E73E18}" destId="{8A547038-3DF7-4F63-BE90-972018EBE692}" srcOrd="0" destOrd="0" presId="urn:microsoft.com/office/officeart/2005/8/layout/vList2"/>
    <dgm:cxn modelId="{2F231FA2-CB4F-48F0-AC8B-8022B99824B0}" type="presParOf" srcId="{EA4B7E05-2FFD-4BBE-BFE8-0371426A3F8C}" destId="{8A547038-3DF7-4F63-BE90-972018EBE6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1670A4-FC6B-4F1B-978F-742D766CC369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B1878C43-3D53-4491-B95C-B0F6B3918DC4}">
      <dgm:prSet/>
      <dgm:spPr/>
      <dgm:t>
        <a:bodyPr/>
        <a:lstStyle/>
        <a:p>
          <a:pPr algn="ctr" rtl="0"/>
          <a:r>
            <a:rPr lang="nl-NL" smtClean="0"/>
            <a:t>Ordening met celkenmerken</a:t>
          </a:r>
          <a:endParaRPr lang="nl-NL"/>
        </a:p>
      </dgm:t>
    </dgm:pt>
    <dgm:pt modelId="{1A867F91-C5DD-4949-9AF9-C3D067D56B04}" type="parTrans" cxnId="{EF116CDA-2A97-4AE3-991B-7C0BBA307A9D}">
      <dgm:prSet/>
      <dgm:spPr/>
      <dgm:t>
        <a:bodyPr/>
        <a:lstStyle/>
        <a:p>
          <a:endParaRPr lang="nl-NL"/>
        </a:p>
      </dgm:t>
    </dgm:pt>
    <dgm:pt modelId="{AB7F7328-2E5C-42E3-A5BB-2D9867BF1374}" type="sibTrans" cxnId="{EF116CDA-2A97-4AE3-991B-7C0BBA307A9D}">
      <dgm:prSet/>
      <dgm:spPr/>
      <dgm:t>
        <a:bodyPr/>
        <a:lstStyle/>
        <a:p>
          <a:endParaRPr lang="nl-NL"/>
        </a:p>
      </dgm:t>
    </dgm:pt>
    <dgm:pt modelId="{460E6A62-9FE2-401B-B49A-65557C7DD4F5}" type="pres">
      <dgm:prSet presAssocID="{281670A4-FC6B-4F1B-978F-742D766CC3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B2BB0D6-F2BC-4CC6-AF08-87116498456D}" type="pres">
      <dgm:prSet presAssocID="{B1878C43-3D53-4491-B95C-B0F6B3918DC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30B40A8-B301-4BE4-8F14-A27C15670EC2}" type="presOf" srcId="{281670A4-FC6B-4F1B-978F-742D766CC369}" destId="{460E6A62-9FE2-401B-B49A-65557C7DD4F5}" srcOrd="0" destOrd="0" presId="urn:microsoft.com/office/officeart/2005/8/layout/vList2"/>
    <dgm:cxn modelId="{ED6FB3C2-528A-4612-A967-98F6A28C5B8B}" type="presOf" srcId="{B1878C43-3D53-4491-B95C-B0F6B3918DC4}" destId="{5B2BB0D6-F2BC-4CC6-AF08-87116498456D}" srcOrd="0" destOrd="0" presId="urn:microsoft.com/office/officeart/2005/8/layout/vList2"/>
    <dgm:cxn modelId="{EF116CDA-2A97-4AE3-991B-7C0BBA307A9D}" srcId="{281670A4-FC6B-4F1B-978F-742D766CC369}" destId="{B1878C43-3D53-4491-B95C-B0F6B3918DC4}" srcOrd="0" destOrd="0" parTransId="{1A867F91-C5DD-4949-9AF9-C3D067D56B04}" sibTransId="{AB7F7328-2E5C-42E3-A5BB-2D9867BF1374}"/>
    <dgm:cxn modelId="{2D2AFA03-0D9B-431F-9C2C-FE6BF8CD3F30}" type="presParOf" srcId="{460E6A62-9FE2-401B-B49A-65557C7DD4F5}" destId="{5B2BB0D6-F2BC-4CC6-AF08-8711649845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59F850-9FB9-41BB-9D2A-90645F58D19B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F4D43BEA-E061-4E58-8501-FE42C4740B27}">
      <dgm:prSet/>
      <dgm:spPr/>
      <dgm:t>
        <a:bodyPr/>
        <a:lstStyle/>
        <a:p>
          <a:pPr algn="ctr" rtl="0"/>
          <a:r>
            <a:rPr lang="nl-NL" dirty="0" smtClean="0"/>
            <a:t>Waarneming van cellen I</a:t>
          </a:r>
          <a:endParaRPr lang="nl-NL" dirty="0"/>
        </a:p>
      </dgm:t>
    </dgm:pt>
    <dgm:pt modelId="{695B1618-EFBD-4778-88CD-6637F8397820}" type="parTrans" cxnId="{431EAAA9-CC86-4264-A77A-F6FD028034A6}">
      <dgm:prSet/>
      <dgm:spPr/>
      <dgm:t>
        <a:bodyPr/>
        <a:lstStyle/>
        <a:p>
          <a:endParaRPr lang="nl-NL"/>
        </a:p>
      </dgm:t>
    </dgm:pt>
    <dgm:pt modelId="{7A945139-8377-43D2-A2EE-4AC039A749D7}" type="sibTrans" cxnId="{431EAAA9-CC86-4264-A77A-F6FD028034A6}">
      <dgm:prSet/>
      <dgm:spPr/>
      <dgm:t>
        <a:bodyPr/>
        <a:lstStyle/>
        <a:p>
          <a:endParaRPr lang="nl-NL"/>
        </a:p>
      </dgm:t>
    </dgm:pt>
    <dgm:pt modelId="{404CEA02-E8FB-4BF7-90E1-BC88EB875DE8}" type="pres">
      <dgm:prSet presAssocID="{A959F850-9FB9-41BB-9D2A-90645F58D1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D653362-9E0F-4EBF-BEBA-2C56456B7336}" type="pres">
      <dgm:prSet presAssocID="{F4D43BEA-E061-4E58-8501-FE42C4740B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EA91EA5-AC46-4A4E-96EE-BE8FD8054F9A}" type="presOf" srcId="{A959F850-9FB9-41BB-9D2A-90645F58D19B}" destId="{404CEA02-E8FB-4BF7-90E1-BC88EB875DE8}" srcOrd="0" destOrd="0" presId="urn:microsoft.com/office/officeart/2005/8/layout/vList2"/>
    <dgm:cxn modelId="{431EAAA9-CC86-4264-A77A-F6FD028034A6}" srcId="{A959F850-9FB9-41BB-9D2A-90645F58D19B}" destId="{F4D43BEA-E061-4E58-8501-FE42C4740B27}" srcOrd="0" destOrd="0" parTransId="{695B1618-EFBD-4778-88CD-6637F8397820}" sibTransId="{7A945139-8377-43D2-A2EE-4AC039A749D7}"/>
    <dgm:cxn modelId="{802E74D3-9677-46C8-BF4F-704CA4541B18}" type="presOf" srcId="{F4D43BEA-E061-4E58-8501-FE42C4740B27}" destId="{3D653362-9E0F-4EBF-BEBA-2C56456B7336}" srcOrd="0" destOrd="0" presId="urn:microsoft.com/office/officeart/2005/8/layout/vList2"/>
    <dgm:cxn modelId="{4488E4D6-FD36-4FF0-AE76-0ECB042181C6}" type="presParOf" srcId="{404CEA02-E8FB-4BF7-90E1-BC88EB875DE8}" destId="{3D653362-9E0F-4EBF-BEBA-2C56456B73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D3DD91-06C5-4FAA-AF3F-F96593BA7780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B8E4432F-5DF9-410E-A07A-2D2942E79365}">
      <dgm:prSet/>
      <dgm:spPr/>
      <dgm:t>
        <a:bodyPr/>
        <a:lstStyle/>
        <a:p>
          <a:pPr algn="ctr" rtl="0"/>
          <a:r>
            <a:rPr lang="nl-NL" dirty="0" smtClean="0"/>
            <a:t>Lichtmicroscoop: vergroting tussen 40x en 1500x</a:t>
          </a:r>
          <a:endParaRPr lang="nl-NL" dirty="0"/>
        </a:p>
      </dgm:t>
    </dgm:pt>
    <dgm:pt modelId="{9EC2268A-0E5B-479B-870B-F5F775AE876E}" type="parTrans" cxnId="{6F686FDF-518D-4400-8508-27877D8F46E1}">
      <dgm:prSet/>
      <dgm:spPr/>
      <dgm:t>
        <a:bodyPr/>
        <a:lstStyle/>
        <a:p>
          <a:pPr algn="ctr"/>
          <a:endParaRPr lang="nl-NL"/>
        </a:p>
      </dgm:t>
    </dgm:pt>
    <dgm:pt modelId="{A602012E-4846-4E4B-A3E0-DF80DFFF1CF0}" type="sibTrans" cxnId="{6F686FDF-518D-4400-8508-27877D8F46E1}">
      <dgm:prSet/>
      <dgm:spPr/>
      <dgm:t>
        <a:bodyPr/>
        <a:lstStyle/>
        <a:p>
          <a:pPr algn="ctr"/>
          <a:endParaRPr lang="nl-NL"/>
        </a:p>
      </dgm:t>
    </dgm:pt>
    <dgm:pt modelId="{E0487F1C-60DE-4DD9-AEB7-4A8A3946B2B6}">
      <dgm:prSet/>
      <dgm:spPr/>
      <dgm:t>
        <a:bodyPr/>
        <a:lstStyle/>
        <a:p>
          <a:pPr algn="ctr" rtl="0"/>
          <a:r>
            <a:rPr lang="nl-NL" dirty="0" smtClean="0"/>
            <a:t>Grootste vergroting school?</a:t>
          </a:r>
          <a:endParaRPr lang="nl-NL" dirty="0"/>
        </a:p>
      </dgm:t>
    </dgm:pt>
    <dgm:pt modelId="{A1EA16EF-8E2D-40B1-8D02-156EB6F61D6A}" type="parTrans" cxnId="{03EE12F5-2691-48D6-BE06-807A15396D50}">
      <dgm:prSet/>
      <dgm:spPr/>
      <dgm:t>
        <a:bodyPr/>
        <a:lstStyle/>
        <a:p>
          <a:pPr algn="ctr"/>
          <a:endParaRPr lang="nl-NL"/>
        </a:p>
      </dgm:t>
    </dgm:pt>
    <dgm:pt modelId="{20C3D5DD-CF22-4E06-A755-F0820406CC40}" type="sibTrans" cxnId="{03EE12F5-2691-48D6-BE06-807A15396D50}">
      <dgm:prSet/>
      <dgm:spPr/>
      <dgm:t>
        <a:bodyPr/>
        <a:lstStyle/>
        <a:p>
          <a:pPr algn="ctr"/>
          <a:endParaRPr lang="nl-NL"/>
        </a:p>
      </dgm:t>
    </dgm:pt>
    <dgm:pt modelId="{69ABA061-599A-4D17-8967-75E8530ACD84}">
      <dgm:prSet/>
      <dgm:spPr/>
      <dgm:t>
        <a:bodyPr/>
        <a:lstStyle/>
        <a:p>
          <a:pPr algn="ctr" rtl="0"/>
          <a:r>
            <a:rPr lang="nl-NL" dirty="0" smtClean="0"/>
            <a:t>Zichtbaar: cellen + sommige organellen</a:t>
          </a:r>
        </a:p>
        <a:p>
          <a:pPr algn="ctr" rtl="0"/>
          <a:r>
            <a:rPr lang="nl-NL" dirty="0" smtClean="0"/>
            <a:t>Welke?</a:t>
          </a:r>
          <a:endParaRPr lang="nl-NL" dirty="0"/>
        </a:p>
      </dgm:t>
    </dgm:pt>
    <dgm:pt modelId="{DE25DAAA-23A4-4131-8CA2-A2526E40EA0E}" type="parTrans" cxnId="{DEDA2B83-C910-409E-8F89-0DCB2CC5742F}">
      <dgm:prSet/>
      <dgm:spPr/>
      <dgm:t>
        <a:bodyPr/>
        <a:lstStyle/>
        <a:p>
          <a:pPr algn="ctr"/>
          <a:endParaRPr lang="nl-NL"/>
        </a:p>
      </dgm:t>
    </dgm:pt>
    <dgm:pt modelId="{7A08F889-2167-44D5-9FB2-798C76C3B561}" type="sibTrans" cxnId="{DEDA2B83-C910-409E-8F89-0DCB2CC5742F}">
      <dgm:prSet/>
      <dgm:spPr/>
      <dgm:t>
        <a:bodyPr/>
        <a:lstStyle/>
        <a:p>
          <a:pPr algn="ctr"/>
          <a:endParaRPr lang="nl-NL"/>
        </a:p>
      </dgm:t>
    </dgm:pt>
    <dgm:pt modelId="{206ACF5F-D8A9-424D-8219-4221A6E2921F}" type="pres">
      <dgm:prSet presAssocID="{DCD3DD91-06C5-4FAA-AF3F-F96593BA77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7300502-7739-4D8B-8749-C362AE70020B}" type="pres">
      <dgm:prSet presAssocID="{B8E4432F-5DF9-410E-A07A-2D2942E793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8F0CC72-24C9-43A9-8CC4-953BC4C0E056}" type="pres">
      <dgm:prSet presAssocID="{A602012E-4846-4E4B-A3E0-DF80DFFF1CF0}" presName="spacer" presStyleCnt="0"/>
      <dgm:spPr/>
    </dgm:pt>
    <dgm:pt modelId="{31C79439-9FBF-4569-8EA6-C918D056A870}" type="pres">
      <dgm:prSet presAssocID="{E0487F1C-60DE-4DD9-AEB7-4A8A3946B2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E7F186-37F1-42B0-B447-FF6139C6F3B5}" type="pres">
      <dgm:prSet presAssocID="{20C3D5DD-CF22-4E06-A755-F0820406CC40}" presName="spacer" presStyleCnt="0"/>
      <dgm:spPr/>
    </dgm:pt>
    <dgm:pt modelId="{3F964FD3-943F-445F-A655-2B73688E2BBF}" type="pres">
      <dgm:prSet presAssocID="{69ABA061-599A-4D17-8967-75E8530ACD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EDA2B83-C910-409E-8F89-0DCB2CC5742F}" srcId="{DCD3DD91-06C5-4FAA-AF3F-F96593BA7780}" destId="{69ABA061-599A-4D17-8967-75E8530ACD84}" srcOrd="2" destOrd="0" parTransId="{DE25DAAA-23A4-4131-8CA2-A2526E40EA0E}" sibTransId="{7A08F889-2167-44D5-9FB2-798C76C3B561}"/>
    <dgm:cxn modelId="{49BF9EC5-6FE0-4C89-B5BC-4F114B0F430C}" type="presOf" srcId="{DCD3DD91-06C5-4FAA-AF3F-F96593BA7780}" destId="{206ACF5F-D8A9-424D-8219-4221A6E2921F}" srcOrd="0" destOrd="0" presId="urn:microsoft.com/office/officeart/2005/8/layout/vList2"/>
    <dgm:cxn modelId="{03EE12F5-2691-48D6-BE06-807A15396D50}" srcId="{DCD3DD91-06C5-4FAA-AF3F-F96593BA7780}" destId="{E0487F1C-60DE-4DD9-AEB7-4A8A3946B2B6}" srcOrd="1" destOrd="0" parTransId="{A1EA16EF-8E2D-40B1-8D02-156EB6F61D6A}" sibTransId="{20C3D5DD-CF22-4E06-A755-F0820406CC40}"/>
    <dgm:cxn modelId="{6F686FDF-518D-4400-8508-27877D8F46E1}" srcId="{DCD3DD91-06C5-4FAA-AF3F-F96593BA7780}" destId="{B8E4432F-5DF9-410E-A07A-2D2942E79365}" srcOrd="0" destOrd="0" parTransId="{9EC2268A-0E5B-479B-870B-F5F775AE876E}" sibTransId="{A602012E-4846-4E4B-A3E0-DF80DFFF1CF0}"/>
    <dgm:cxn modelId="{5AE185C3-D30B-4ABC-872A-B3F7846604F3}" type="presOf" srcId="{E0487F1C-60DE-4DD9-AEB7-4A8A3946B2B6}" destId="{31C79439-9FBF-4569-8EA6-C918D056A870}" srcOrd="0" destOrd="0" presId="urn:microsoft.com/office/officeart/2005/8/layout/vList2"/>
    <dgm:cxn modelId="{F5256C12-C935-4F35-A2F2-794F9E500433}" type="presOf" srcId="{B8E4432F-5DF9-410E-A07A-2D2942E79365}" destId="{A7300502-7739-4D8B-8749-C362AE70020B}" srcOrd="0" destOrd="0" presId="urn:microsoft.com/office/officeart/2005/8/layout/vList2"/>
    <dgm:cxn modelId="{6079D41D-EAA0-4DCB-8886-10F0A58EDD7D}" type="presOf" srcId="{69ABA061-599A-4D17-8967-75E8530ACD84}" destId="{3F964FD3-943F-445F-A655-2B73688E2BBF}" srcOrd="0" destOrd="0" presId="urn:microsoft.com/office/officeart/2005/8/layout/vList2"/>
    <dgm:cxn modelId="{9D1F6C91-C45B-41AC-9239-F86BDECCC31A}" type="presParOf" srcId="{206ACF5F-D8A9-424D-8219-4221A6E2921F}" destId="{A7300502-7739-4D8B-8749-C362AE70020B}" srcOrd="0" destOrd="0" presId="urn:microsoft.com/office/officeart/2005/8/layout/vList2"/>
    <dgm:cxn modelId="{2EE6F43F-1AF1-4896-9333-46A2718D322B}" type="presParOf" srcId="{206ACF5F-D8A9-424D-8219-4221A6E2921F}" destId="{48F0CC72-24C9-43A9-8CC4-953BC4C0E056}" srcOrd="1" destOrd="0" presId="urn:microsoft.com/office/officeart/2005/8/layout/vList2"/>
    <dgm:cxn modelId="{0EE99FC5-2858-4785-9D4E-EC6EC3CCCBC9}" type="presParOf" srcId="{206ACF5F-D8A9-424D-8219-4221A6E2921F}" destId="{31C79439-9FBF-4569-8EA6-C918D056A870}" srcOrd="2" destOrd="0" presId="urn:microsoft.com/office/officeart/2005/8/layout/vList2"/>
    <dgm:cxn modelId="{3616EB50-42FD-48AF-BF89-D7EC918982EE}" type="presParOf" srcId="{206ACF5F-D8A9-424D-8219-4221A6E2921F}" destId="{52E7F186-37F1-42B0-B447-FF6139C6F3B5}" srcOrd="3" destOrd="0" presId="urn:microsoft.com/office/officeart/2005/8/layout/vList2"/>
    <dgm:cxn modelId="{8005C206-7FF3-4B8E-90CF-E71FE61E48C8}" type="presParOf" srcId="{206ACF5F-D8A9-424D-8219-4221A6E2921F}" destId="{3F964FD3-943F-445F-A655-2B73688E2B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543FD6-FE58-484C-AF29-3BFB0AD423A4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CF815A6D-82AE-4FF7-929C-7C1464AC27C5}">
      <dgm:prSet/>
      <dgm:spPr/>
      <dgm:t>
        <a:bodyPr/>
        <a:lstStyle/>
        <a:p>
          <a:pPr algn="ctr" rtl="0"/>
          <a:r>
            <a:rPr lang="nl-NL" dirty="0" smtClean="0"/>
            <a:t>Waarneming van cellen II</a:t>
          </a:r>
          <a:endParaRPr lang="nl-NL" dirty="0"/>
        </a:p>
      </dgm:t>
    </dgm:pt>
    <dgm:pt modelId="{26B48BF8-D907-4659-8C64-7DD853CFB482}" type="parTrans" cxnId="{8144B612-8AB2-481F-85CD-37F6DC56A691}">
      <dgm:prSet/>
      <dgm:spPr/>
      <dgm:t>
        <a:bodyPr/>
        <a:lstStyle/>
        <a:p>
          <a:endParaRPr lang="nl-NL"/>
        </a:p>
      </dgm:t>
    </dgm:pt>
    <dgm:pt modelId="{BDFC89B4-B002-4595-9D16-0F726338B6D0}" type="sibTrans" cxnId="{8144B612-8AB2-481F-85CD-37F6DC56A691}">
      <dgm:prSet/>
      <dgm:spPr/>
      <dgm:t>
        <a:bodyPr/>
        <a:lstStyle/>
        <a:p>
          <a:endParaRPr lang="nl-NL"/>
        </a:p>
      </dgm:t>
    </dgm:pt>
    <dgm:pt modelId="{3B199051-F26F-4F16-8022-633BD8F5373D}" type="pres">
      <dgm:prSet presAssocID="{D6543FD6-FE58-484C-AF29-3BFB0AD423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DD4BFB1-D156-440F-B117-524892C30A62}" type="pres">
      <dgm:prSet presAssocID="{CF815A6D-82AE-4FF7-929C-7C1464AC27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FDC8D06-BE3B-4E97-9DA4-660A7EE15938}" type="presOf" srcId="{D6543FD6-FE58-484C-AF29-3BFB0AD423A4}" destId="{3B199051-F26F-4F16-8022-633BD8F5373D}" srcOrd="0" destOrd="0" presId="urn:microsoft.com/office/officeart/2005/8/layout/vList2"/>
    <dgm:cxn modelId="{8144B612-8AB2-481F-85CD-37F6DC56A691}" srcId="{D6543FD6-FE58-484C-AF29-3BFB0AD423A4}" destId="{CF815A6D-82AE-4FF7-929C-7C1464AC27C5}" srcOrd="0" destOrd="0" parTransId="{26B48BF8-D907-4659-8C64-7DD853CFB482}" sibTransId="{BDFC89B4-B002-4595-9D16-0F726338B6D0}"/>
    <dgm:cxn modelId="{2675EEFB-231E-4DAB-B8AB-BFA23DD764FF}" type="presOf" srcId="{CF815A6D-82AE-4FF7-929C-7C1464AC27C5}" destId="{8DD4BFB1-D156-440F-B117-524892C30A62}" srcOrd="0" destOrd="0" presId="urn:microsoft.com/office/officeart/2005/8/layout/vList2"/>
    <dgm:cxn modelId="{62F1FDC0-C1C5-4F46-B02D-C1C9D1814BAD}" type="presParOf" srcId="{3B199051-F26F-4F16-8022-633BD8F5373D}" destId="{8DD4BFB1-D156-440F-B117-524892C30A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88A097-0FD7-467E-A9B8-719B7C207F98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B6369E9C-B726-4BF0-8F53-8A1CD7BEB134}">
      <dgm:prSet/>
      <dgm:spPr/>
      <dgm:t>
        <a:bodyPr/>
        <a:lstStyle/>
        <a:p>
          <a:pPr rtl="0"/>
          <a:r>
            <a:rPr lang="nl-NL" dirty="0" smtClean="0"/>
            <a:t>Elektronenmicroscoop: kan tot 6 miljoen x vergroten</a:t>
          </a:r>
          <a:endParaRPr lang="nl-NL" dirty="0"/>
        </a:p>
      </dgm:t>
    </dgm:pt>
    <dgm:pt modelId="{40FA9571-C01A-402C-B8AC-1CD723E08C1B}" type="parTrans" cxnId="{DECD59A9-E57D-4E0E-B65E-449B914FCA74}">
      <dgm:prSet/>
      <dgm:spPr/>
      <dgm:t>
        <a:bodyPr/>
        <a:lstStyle/>
        <a:p>
          <a:endParaRPr lang="nl-NL"/>
        </a:p>
      </dgm:t>
    </dgm:pt>
    <dgm:pt modelId="{45911053-4F7B-45BA-8C87-B7428173019A}" type="sibTrans" cxnId="{DECD59A9-E57D-4E0E-B65E-449B914FCA74}">
      <dgm:prSet/>
      <dgm:spPr/>
      <dgm:t>
        <a:bodyPr/>
        <a:lstStyle/>
        <a:p>
          <a:endParaRPr lang="nl-NL"/>
        </a:p>
      </dgm:t>
    </dgm:pt>
    <dgm:pt modelId="{6F4921C0-E8E3-4982-8E78-9B107F4CE0AA}">
      <dgm:prSet/>
      <dgm:spPr/>
      <dgm:t>
        <a:bodyPr/>
        <a:lstStyle/>
        <a:p>
          <a:pPr rtl="0"/>
          <a:r>
            <a:rPr lang="nl-NL" dirty="0" smtClean="0"/>
            <a:t>Kan structuren tot 1 nanometer zichtbaar maken</a:t>
          </a:r>
          <a:endParaRPr lang="nl-NL" dirty="0"/>
        </a:p>
      </dgm:t>
    </dgm:pt>
    <dgm:pt modelId="{BBF65711-C293-4A3A-B0EB-824253D64EC8}" type="parTrans" cxnId="{1691F658-B64C-43FC-AE00-AC557E383735}">
      <dgm:prSet/>
      <dgm:spPr/>
      <dgm:t>
        <a:bodyPr/>
        <a:lstStyle/>
        <a:p>
          <a:endParaRPr lang="nl-NL"/>
        </a:p>
      </dgm:t>
    </dgm:pt>
    <dgm:pt modelId="{25661341-47D8-4DFF-8138-4E9836A49F5A}" type="sibTrans" cxnId="{1691F658-B64C-43FC-AE00-AC557E383735}">
      <dgm:prSet/>
      <dgm:spPr/>
      <dgm:t>
        <a:bodyPr/>
        <a:lstStyle/>
        <a:p>
          <a:endParaRPr lang="nl-NL"/>
        </a:p>
      </dgm:t>
    </dgm:pt>
    <dgm:pt modelId="{52F59BA9-A4EF-4C0C-A7D8-47541D7B9D24}">
      <dgm:prSet/>
      <dgm:spPr/>
      <dgm:t>
        <a:bodyPr/>
        <a:lstStyle/>
        <a:p>
          <a:pPr rtl="0"/>
          <a:r>
            <a:rPr lang="nl-NL" dirty="0" smtClean="0"/>
            <a:t>Kleinste organellen en onderdelen</a:t>
          </a:r>
          <a:endParaRPr lang="nl-NL" dirty="0"/>
        </a:p>
      </dgm:t>
    </dgm:pt>
    <dgm:pt modelId="{6725B2D2-1EF2-4215-B293-D537FDB7A18C}" type="parTrans" cxnId="{218C39C4-0381-4023-94A2-3B020A051A47}">
      <dgm:prSet/>
      <dgm:spPr/>
      <dgm:t>
        <a:bodyPr/>
        <a:lstStyle/>
        <a:p>
          <a:endParaRPr lang="nl-NL"/>
        </a:p>
      </dgm:t>
    </dgm:pt>
    <dgm:pt modelId="{DF6AA7FF-FC9F-4380-9AEA-9FA01D486710}" type="sibTrans" cxnId="{218C39C4-0381-4023-94A2-3B020A051A47}">
      <dgm:prSet/>
      <dgm:spPr/>
      <dgm:t>
        <a:bodyPr/>
        <a:lstStyle/>
        <a:p>
          <a:endParaRPr lang="nl-NL"/>
        </a:p>
      </dgm:t>
    </dgm:pt>
    <dgm:pt modelId="{54B9ACD7-3570-4C9A-9815-B9C5CA7C8FE0}" type="pres">
      <dgm:prSet presAssocID="{7D88A097-0FD7-467E-A9B8-719B7C207F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2990377-1F10-4944-B2B4-619B74A3A5D8}" type="pres">
      <dgm:prSet presAssocID="{B6369E9C-B726-4BF0-8F53-8A1CD7BEB13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10D8869-4E03-425C-BDC8-6B02D0C27B41}" type="pres">
      <dgm:prSet presAssocID="{45911053-4F7B-45BA-8C87-B7428173019A}" presName="spacer" presStyleCnt="0"/>
      <dgm:spPr/>
    </dgm:pt>
    <dgm:pt modelId="{AC4C6C5B-E29F-4A52-8F0E-78BECBFC70A8}" type="pres">
      <dgm:prSet presAssocID="{6F4921C0-E8E3-4982-8E78-9B107F4CE0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8C75522-885F-4FFB-8110-6088C4094BCF}" type="pres">
      <dgm:prSet presAssocID="{25661341-47D8-4DFF-8138-4E9836A49F5A}" presName="spacer" presStyleCnt="0"/>
      <dgm:spPr/>
    </dgm:pt>
    <dgm:pt modelId="{9284EA29-827D-45B0-B67E-F03A1053007D}" type="pres">
      <dgm:prSet presAssocID="{52F59BA9-A4EF-4C0C-A7D8-47541D7B9D2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1CFFF9C-2A0A-479C-8363-284F0FE573BF}" type="presOf" srcId="{7D88A097-0FD7-467E-A9B8-719B7C207F98}" destId="{54B9ACD7-3570-4C9A-9815-B9C5CA7C8FE0}" srcOrd="0" destOrd="0" presId="urn:microsoft.com/office/officeart/2005/8/layout/vList2"/>
    <dgm:cxn modelId="{DECD59A9-E57D-4E0E-B65E-449B914FCA74}" srcId="{7D88A097-0FD7-467E-A9B8-719B7C207F98}" destId="{B6369E9C-B726-4BF0-8F53-8A1CD7BEB134}" srcOrd="0" destOrd="0" parTransId="{40FA9571-C01A-402C-B8AC-1CD723E08C1B}" sibTransId="{45911053-4F7B-45BA-8C87-B7428173019A}"/>
    <dgm:cxn modelId="{218C39C4-0381-4023-94A2-3B020A051A47}" srcId="{7D88A097-0FD7-467E-A9B8-719B7C207F98}" destId="{52F59BA9-A4EF-4C0C-A7D8-47541D7B9D24}" srcOrd="2" destOrd="0" parTransId="{6725B2D2-1EF2-4215-B293-D537FDB7A18C}" sibTransId="{DF6AA7FF-FC9F-4380-9AEA-9FA01D486710}"/>
    <dgm:cxn modelId="{CFAA71C0-4C1F-49AF-AC60-D564541C926D}" type="presOf" srcId="{52F59BA9-A4EF-4C0C-A7D8-47541D7B9D24}" destId="{9284EA29-827D-45B0-B67E-F03A1053007D}" srcOrd="0" destOrd="0" presId="urn:microsoft.com/office/officeart/2005/8/layout/vList2"/>
    <dgm:cxn modelId="{7FF994AA-568F-4CD0-AAFB-DE3351642094}" type="presOf" srcId="{B6369E9C-B726-4BF0-8F53-8A1CD7BEB134}" destId="{52990377-1F10-4944-B2B4-619B74A3A5D8}" srcOrd="0" destOrd="0" presId="urn:microsoft.com/office/officeart/2005/8/layout/vList2"/>
    <dgm:cxn modelId="{1691F658-B64C-43FC-AE00-AC557E383735}" srcId="{7D88A097-0FD7-467E-A9B8-719B7C207F98}" destId="{6F4921C0-E8E3-4982-8E78-9B107F4CE0AA}" srcOrd="1" destOrd="0" parTransId="{BBF65711-C293-4A3A-B0EB-824253D64EC8}" sibTransId="{25661341-47D8-4DFF-8138-4E9836A49F5A}"/>
    <dgm:cxn modelId="{2C428E23-254B-4F57-AF1A-8DA300F91E95}" type="presOf" srcId="{6F4921C0-E8E3-4982-8E78-9B107F4CE0AA}" destId="{AC4C6C5B-E29F-4A52-8F0E-78BECBFC70A8}" srcOrd="0" destOrd="0" presId="urn:microsoft.com/office/officeart/2005/8/layout/vList2"/>
    <dgm:cxn modelId="{2D5BA6DE-79D3-47EF-AE56-407D1FB380AB}" type="presParOf" srcId="{54B9ACD7-3570-4C9A-9815-B9C5CA7C8FE0}" destId="{52990377-1F10-4944-B2B4-619B74A3A5D8}" srcOrd="0" destOrd="0" presId="urn:microsoft.com/office/officeart/2005/8/layout/vList2"/>
    <dgm:cxn modelId="{0C580FAB-31E0-41B2-8831-E681D6EDAFB7}" type="presParOf" srcId="{54B9ACD7-3570-4C9A-9815-B9C5CA7C8FE0}" destId="{010D8869-4E03-425C-BDC8-6B02D0C27B41}" srcOrd="1" destOrd="0" presId="urn:microsoft.com/office/officeart/2005/8/layout/vList2"/>
    <dgm:cxn modelId="{2181BCBD-1A3E-4E75-986F-34475AA98C64}" type="presParOf" srcId="{54B9ACD7-3570-4C9A-9815-B9C5CA7C8FE0}" destId="{AC4C6C5B-E29F-4A52-8F0E-78BECBFC70A8}" srcOrd="2" destOrd="0" presId="urn:microsoft.com/office/officeart/2005/8/layout/vList2"/>
    <dgm:cxn modelId="{31FFDE76-8579-4F01-AED2-333D1FCA802D}" type="presParOf" srcId="{54B9ACD7-3570-4C9A-9815-B9C5CA7C8FE0}" destId="{78C75522-885F-4FFB-8110-6088C4094BCF}" srcOrd="3" destOrd="0" presId="urn:microsoft.com/office/officeart/2005/8/layout/vList2"/>
    <dgm:cxn modelId="{E29F8ECC-01A1-44E9-8F98-16D9E155EA5F}" type="presParOf" srcId="{54B9ACD7-3570-4C9A-9815-B9C5CA7C8FE0}" destId="{9284EA29-827D-45B0-B67E-F03A105300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7373635-8F68-4BE8-946C-42C2596C3884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666D86D0-0B9C-4529-A180-9EBF77BDFBA4}">
      <dgm:prSet/>
      <dgm:spPr/>
      <dgm:t>
        <a:bodyPr/>
        <a:lstStyle/>
        <a:p>
          <a:pPr algn="ctr" rtl="0"/>
          <a:r>
            <a:rPr lang="nl-NL" dirty="0" smtClean="0"/>
            <a:t>Opdracht </a:t>
          </a:r>
          <a:endParaRPr lang="nl-NL" dirty="0"/>
        </a:p>
      </dgm:t>
    </dgm:pt>
    <dgm:pt modelId="{1F3ECB7B-9939-42FB-BA7F-10F1B8533B4B}" type="parTrans" cxnId="{E84B4E25-D543-48E1-8234-D867BC0C84E1}">
      <dgm:prSet/>
      <dgm:spPr/>
      <dgm:t>
        <a:bodyPr/>
        <a:lstStyle/>
        <a:p>
          <a:endParaRPr lang="nl-NL"/>
        </a:p>
      </dgm:t>
    </dgm:pt>
    <dgm:pt modelId="{20D5F872-9A07-494C-B200-948FDE108B60}" type="sibTrans" cxnId="{E84B4E25-D543-48E1-8234-D867BC0C84E1}">
      <dgm:prSet/>
      <dgm:spPr/>
      <dgm:t>
        <a:bodyPr/>
        <a:lstStyle/>
        <a:p>
          <a:endParaRPr lang="nl-NL"/>
        </a:p>
      </dgm:t>
    </dgm:pt>
    <dgm:pt modelId="{F272BA0A-7D05-4A7B-9E72-6AF0A4477C3A}" type="pres">
      <dgm:prSet presAssocID="{97373635-8F68-4BE8-946C-42C2596C38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B0D513A-80EF-48F3-8CF0-204745DB5DC0}" type="pres">
      <dgm:prSet presAssocID="{666D86D0-0B9C-4529-A180-9EBF77BDFB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B97B156-67EF-4C7A-B55E-499C3AB15542}" type="presOf" srcId="{97373635-8F68-4BE8-946C-42C2596C3884}" destId="{F272BA0A-7D05-4A7B-9E72-6AF0A4477C3A}" srcOrd="0" destOrd="0" presId="urn:microsoft.com/office/officeart/2005/8/layout/vList2"/>
    <dgm:cxn modelId="{B4EEC611-4F23-4942-A4A4-D02B7926E661}" type="presOf" srcId="{666D86D0-0B9C-4529-A180-9EBF77BDFBA4}" destId="{DB0D513A-80EF-48F3-8CF0-204745DB5DC0}" srcOrd="0" destOrd="0" presId="urn:microsoft.com/office/officeart/2005/8/layout/vList2"/>
    <dgm:cxn modelId="{E84B4E25-D543-48E1-8234-D867BC0C84E1}" srcId="{97373635-8F68-4BE8-946C-42C2596C3884}" destId="{666D86D0-0B9C-4529-A180-9EBF77BDFBA4}" srcOrd="0" destOrd="0" parTransId="{1F3ECB7B-9939-42FB-BA7F-10F1B8533B4B}" sibTransId="{20D5F872-9A07-494C-B200-948FDE108B60}"/>
    <dgm:cxn modelId="{DC51A948-9A68-4DCC-BB70-8BBE8747AFF0}" type="presParOf" srcId="{F272BA0A-7D05-4A7B-9E72-6AF0A4477C3A}" destId="{DB0D513A-80EF-48F3-8CF0-204745DB5D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8D08B15-2988-4BD4-90EE-797B6C3A3B2F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1836C897-8DFD-4C1C-836E-D4EA36924653}">
      <dgm:prSet/>
      <dgm:spPr/>
      <dgm:t>
        <a:bodyPr/>
        <a:lstStyle/>
        <a:p>
          <a:pPr algn="ctr" rtl="0"/>
          <a:r>
            <a:rPr lang="nl-NL" dirty="0" smtClean="0"/>
            <a:t>Maak de opdracht </a:t>
          </a:r>
          <a:r>
            <a:rPr lang="nl-NL" dirty="0" smtClean="0">
              <a:hlinkClick xmlns:r="http://schemas.openxmlformats.org/officeDocument/2006/relationships" r:id="rId1"/>
            </a:rPr>
            <a:t>Afmetingen van cellen</a:t>
          </a:r>
          <a:endParaRPr lang="nl-NL" dirty="0"/>
        </a:p>
      </dgm:t>
    </dgm:pt>
    <dgm:pt modelId="{0CCD8D92-4484-47F2-98E4-001CAC1292D4}" type="parTrans" cxnId="{6AD2BB80-E73D-455C-9432-ED6744EC75F5}">
      <dgm:prSet/>
      <dgm:spPr/>
      <dgm:t>
        <a:bodyPr/>
        <a:lstStyle/>
        <a:p>
          <a:pPr algn="ctr"/>
          <a:endParaRPr lang="nl-NL"/>
        </a:p>
      </dgm:t>
    </dgm:pt>
    <dgm:pt modelId="{D9044C19-619A-4360-8541-8C8BFA38EA1F}" type="sibTrans" cxnId="{6AD2BB80-E73D-455C-9432-ED6744EC75F5}">
      <dgm:prSet/>
      <dgm:spPr/>
      <dgm:t>
        <a:bodyPr/>
        <a:lstStyle/>
        <a:p>
          <a:pPr algn="ctr"/>
          <a:endParaRPr lang="nl-NL"/>
        </a:p>
      </dgm:t>
    </dgm:pt>
    <dgm:pt modelId="{2529637A-8208-4682-8AA4-2CC2E9D6C7BE}" type="pres">
      <dgm:prSet presAssocID="{58D08B15-2988-4BD4-90EE-797B6C3A3B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316C062-4C48-45CB-B3AD-BA2AEE874EC1}" type="pres">
      <dgm:prSet presAssocID="{1836C897-8DFD-4C1C-836E-D4EA36924653}" presName="parentText" presStyleLbl="node1" presStyleIdx="0" presStyleCnt="1" custScaleY="10593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6988B04-D9E0-4B83-A6A4-CA9BE509C783}" type="presOf" srcId="{58D08B15-2988-4BD4-90EE-797B6C3A3B2F}" destId="{2529637A-8208-4682-8AA4-2CC2E9D6C7BE}" srcOrd="0" destOrd="0" presId="urn:microsoft.com/office/officeart/2005/8/layout/vList2"/>
    <dgm:cxn modelId="{6AD2BB80-E73D-455C-9432-ED6744EC75F5}" srcId="{58D08B15-2988-4BD4-90EE-797B6C3A3B2F}" destId="{1836C897-8DFD-4C1C-836E-D4EA36924653}" srcOrd="0" destOrd="0" parTransId="{0CCD8D92-4484-47F2-98E4-001CAC1292D4}" sibTransId="{D9044C19-619A-4360-8541-8C8BFA38EA1F}"/>
    <dgm:cxn modelId="{4B66A6ED-D120-493A-ADC7-327CAEE453C9}" type="presOf" srcId="{1836C897-8DFD-4C1C-836E-D4EA36924653}" destId="{4316C062-4C48-45CB-B3AD-BA2AEE874EC1}" srcOrd="0" destOrd="0" presId="urn:microsoft.com/office/officeart/2005/8/layout/vList2"/>
    <dgm:cxn modelId="{B7FFCCBA-8BE9-4398-9A0D-A85452C69AB1}" type="presParOf" srcId="{2529637A-8208-4682-8AA4-2CC2E9D6C7BE}" destId="{4316C062-4C48-45CB-B3AD-BA2AEE874E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C12F5-243C-4945-B28D-04920DA1FC7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5C28B4B0-0BE1-419D-8BE2-A0F148370F7E}">
      <dgm:prSet/>
      <dgm:spPr/>
      <dgm:t>
        <a:bodyPr/>
        <a:lstStyle/>
        <a:p>
          <a:pPr algn="ctr" rtl="0"/>
          <a:r>
            <a:rPr lang="nl-NL" dirty="0" smtClean="0"/>
            <a:t>Bouw, functie, onderdelen, transport</a:t>
          </a:r>
          <a:endParaRPr lang="nl-NL" dirty="0"/>
        </a:p>
      </dgm:t>
    </dgm:pt>
    <dgm:pt modelId="{55F9D3F8-FAAE-495B-B7A6-57815F80404A}" type="parTrans" cxnId="{8C99FC35-2124-417F-8E3D-A1CA8418B686}">
      <dgm:prSet/>
      <dgm:spPr/>
      <dgm:t>
        <a:bodyPr/>
        <a:lstStyle/>
        <a:p>
          <a:endParaRPr lang="nl-NL"/>
        </a:p>
      </dgm:t>
    </dgm:pt>
    <dgm:pt modelId="{03190D5B-80C4-4159-8957-C43423D78EFC}" type="sibTrans" cxnId="{8C99FC35-2124-417F-8E3D-A1CA8418B686}">
      <dgm:prSet/>
      <dgm:spPr/>
      <dgm:t>
        <a:bodyPr/>
        <a:lstStyle/>
        <a:p>
          <a:endParaRPr lang="nl-NL"/>
        </a:p>
      </dgm:t>
    </dgm:pt>
    <dgm:pt modelId="{9530B81D-6917-4A8C-85D2-30B376643B80}" type="pres">
      <dgm:prSet presAssocID="{DEFC12F5-243C-4945-B28D-04920DA1FC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28F910B-1560-47F7-8E59-D46D1CF32B35}" type="pres">
      <dgm:prSet presAssocID="{5C28B4B0-0BE1-419D-8BE2-A0F148370F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C99FC35-2124-417F-8E3D-A1CA8418B686}" srcId="{DEFC12F5-243C-4945-B28D-04920DA1FC7E}" destId="{5C28B4B0-0BE1-419D-8BE2-A0F148370F7E}" srcOrd="0" destOrd="0" parTransId="{55F9D3F8-FAAE-495B-B7A6-57815F80404A}" sibTransId="{03190D5B-80C4-4159-8957-C43423D78EFC}"/>
    <dgm:cxn modelId="{52158237-766C-4BB8-885C-07F2403B77EA}" type="presOf" srcId="{5C28B4B0-0BE1-419D-8BE2-A0F148370F7E}" destId="{B28F910B-1560-47F7-8E59-D46D1CF32B35}" srcOrd="0" destOrd="0" presId="urn:microsoft.com/office/officeart/2005/8/layout/vList2"/>
    <dgm:cxn modelId="{69A6BC07-B1CC-4DC2-B910-99EA028A1DD7}" type="presOf" srcId="{DEFC12F5-243C-4945-B28D-04920DA1FC7E}" destId="{9530B81D-6917-4A8C-85D2-30B376643B80}" srcOrd="0" destOrd="0" presId="urn:microsoft.com/office/officeart/2005/8/layout/vList2"/>
    <dgm:cxn modelId="{B95D6DFF-816C-4B9D-B0C0-F5EF221BDD58}" type="presParOf" srcId="{9530B81D-6917-4A8C-85D2-30B376643B80}" destId="{B28F910B-1560-47F7-8E59-D46D1CF32B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1A2C07-D5A6-42AC-90F5-AD888FBB583C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F1B8AA6E-DCFD-4CDF-8E3D-A56AB63906AA}">
      <dgm:prSet/>
      <dgm:spPr/>
      <dgm:t>
        <a:bodyPr/>
        <a:lstStyle/>
        <a:p>
          <a:pPr algn="ctr" rtl="0"/>
          <a:r>
            <a:rPr lang="nl-NL" dirty="0" smtClean="0"/>
            <a:t>Waarom cel?</a:t>
          </a:r>
          <a:endParaRPr lang="nl-NL" dirty="0"/>
        </a:p>
      </dgm:t>
    </dgm:pt>
    <dgm:pt modelId="{BFF39C2A-1687-411F-8A93-E3EA241CDE63}" type="parTrans" cxnId="{0853EEDE-F181-49DF-9A7D-4BD214457527}">
      <dgm:prSet/>
      <dgm:spPr/>
      <dgm:t>
        <a:bodyPr/>
        <a:lstStyle/>
        <a:p>
          <a:endParaRPr lang="nl-NL"/>
        </a:p>
      </dgm:t>
    </dgm:pt>
    <dgm:pt modelId="{61B8C1A2-8A9A-4AF0-B275-25C2137DB98F}" type="sibTrans" cxnId="{0853EEDE-F181-49DF-9A7D-4BD214457527}">
      <dgm:prSet/>
      <dgm:spPr/>
      <dgm:t>
        <a:bodyPr/>
        <a:lstStyle/>
        <a:p>
          <a:endParaRPr lang="nl-NL"/>
        </a:p>
      </dgm:t>
    </dgm:pt>
    <dgm:pt modelId="{34B5B0E1-B54A-4F9E-B59E-9E5ED71B0E66}" type="pres">
      <dgm:prSet presAssocID="{DB1A2C07-D5A6-42AC-90F5-AD888FBB58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33E6E00-7620-4932-8358-C76B83E5CAE9}" type="pres">
      <dgm:prSet presAssocID="{F1B8AA6E-DCFD-4CDF-8E3D-A56AB63906A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93D77FA-826E-428B-8145-DAC6E4D051E3}" type="presOf" srcId="{F1B8AA6E-DCFD-4CDF-8E3D-A56AB63906AA}" destId="{133E6E00-7620-4932-8358-C76B83E5CAE9}" srcOrd="0" destOrd="0" presId="urn:microsoft.com/office/officeart/2005/8/layout/vList2"/>
    <dgm:cxn modelId="{EA8A4E3F-A4C8-4767-AB89-DE4EE16A1E34}" type="presOf" srcId="{DB1A2C07-D5A6-42AC-90F5-AD888FBB583C}" destId="{34B5B0E1-B54A-4F9E-B59E-9E5ED71B0E66}" srcOrd="0" destOrd="0" presId="urn:microsoft.com/office/officeart/2005/8/layout/vList2"/>
    <dgm:cxn modelId="{0853EEDE-F181-49DF-9A7D-4BD214457527}" srcId="{DB1A2C07-D5A6-42AC-90F5-AD888FBB583C}" destId="{F1B8AA6E-DCFD-4CDF-8E3D-A56AB63906AA}" srcOrd="0" destOrd="0" parTransId="{BFF39C2A-1687-411F-8A93-E3EA241CDE63}" sibTransId="{61B8C1A2-8A9A-4AF0-B275-25C2137DB98F}"/>
    <dgm:cxn modelId="{636DCC2B-79EC-43E0-8BF8-5E28340BFB7A}" type="presParOf" srcId="{34B5B0E1-B54A-4F9E-B59E-9E5ED71B0E66}" destId="{133E6E00-7620-4932-8358-C76B83E5CA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0138C-B5AF-4CA5-890D-6009375755DA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08E26BF0-0B86-403C-9F10-45F546BB469A}">
      <dgm:prSet/>
      <dgm:spPr/>
      <dgm:t>
        <a:bodyPr/>
        <a:lstStyle/>
        <a:p>
          <a:pPr algn="ctr" rtl="0"/>
          <a:r>
            <a:rPr lang="nl-NL" dirty="0" smtClean="0"/>
            <a:t>Robert </a:t>
          </a:r>
          <a:r>
            <a:rPr lang="nl-NL" dirty="0" err="1" smtClean="0"/>
            <a:t>Hooke</a:t>
          </a:r>
          <a:r>
            <a:rPr lang="nl-NL" dirty="0" smtClean="0"/>
            <a:t> 1665 Microscopische waarneming van kurk</a:t>
          </a:r>
          <a:endParaRPr lang="nl-NL" dirty="0"/>
        </a:p>
      </dgm:t>
    </dgm:pt>
    <dgm:pt modelId="{D5E2ABFF-E5BC-46C8-BBF6-23F4C775EA8D}" type="parTrans" cxnId="{89CA71E4-B509-47FB-9AD5-3A3BC8A37297}">
      <dgm:prSet/>
      <dgm:spPr/>
      <dgm:t>
        <a:bodyPr/>
        <a:lstStyle/>
        <a:p>
          <a:pPr algn="ctr"/>
          <a:endParaRPr lang="nl-NL"/>
        </a:p>
      </dgm:t>
    </dgm:pt>
    <dgm:pt modelId="{6ED24F1C-FFFA-4838-AAB4-77C54910A162}" type="sibTrans" cxnId="{89CA71E4-B509-47FB-9AD5-3A3BC8A37297}">
      <dgm:prSet/>
      <dgm:spPr/>
      <dgm:t>
        <a:bodyPr/>
        <a:lstStyle/>
        <a:p>
          <a:pPr algn="ctr"/>
          <a:endParaRPr lang="nl-NL"/>
        </a:p>
      </dgm:t>
    </dgm:pt>
    <dgm:pt modelId="{1DAB90AD-7B17-4FC6-AD37-68AE233D17C8}">
      <dgm:prSet/>
      <dgm:spPr/>
      <dgm:t>
        <a:bodyPr/>
        <a:lstStyle/>
        <a:p>
          <a:pPr algn="ctr" rtl="0"/>
          <a:r>
            <a:rPr lang="nl-NL" dirty="0" smtClean="0"/>
            <a:t>Hij zag compartimenten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kloostercellen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vandaar de ‘cel’</a:t>
          </a:r>
          <a:endParaRPr lang="nl-NL" dirty="0"/>
        </a:p>
      </dgm:t>
    </dgm:pt>
    <dgm:pt modelId="{4448B801-A862-4F44-8706-D5F8A83D4AB0}" type="parTrans" cxnId="{E9E55990-6A7C-4384-81A4-D9FD29C85303}">
      <dgm:prSet/>
      <dgm:spPr/>
      <dgm:t>
        <a:bodyPr/>
        <a:lstStyle/>
        <a:p>
          <a:pPr algn="ctr"/>
          <a:endParaRPr lang="nl-NL"/>
        </a:p>
      </dgm:t>
    </dgm:pt>
    <dgm:pt modelId="{8A71DEDD-50FB-4413-BA3D-66DC81C9871D}" type="sibTrans" cxnId="{E9E55990-6A7C-4384-81A4-D9FD29C85303}">
      <dgm:prSet/>
      <dgm:spPr/>
      <dgm:t>
        <a:bodyPr/>
        <a:lstStyle/>
        <a:p>
          <a:pPr algn="ctr"/>
          <a:endParaRPr lang="nl-NL"/>
        </a:p>
      </dgm:t>
    </dgm:pt>
    <dgm:pt modelId="{79932810-84E6-416A-9021-871276CD5550}" type="pres">
      <dgm:prSet presAssocID="{31C0138C-B5AF-4CA5-890D-6009375755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F44AB12-AC4A-4E26-B3DF-547975448A8A}" type="pres">
      <dgm:prSet presAssocID="{08E26BF0-0B86-403C-9F10-45F546BB46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F6AC937-7D3B-4BA4-A980-D5832D5A7108}" type="pres">
      <dgm:prSet presAssocID="{6ED24F1C-FFFA-4838-AAB4-77C54910A162}" presName="spacer" presStyleCnt="0"/>
      <dgm:spPr/>
    </dgm:pt>
    <dgm:pt modelId="{587F14D2-D4EA-4828-9944-F90A886D924F}" type="pres">
      <dgm:prSet presAssocID="{1DAB90AD-7B17-4FC6-AD37-68AE233D17C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4E84B47-2713-45FD-B42B-946D46423B23}" type="presOf" srcId="{1DAB90AD-7B17-4FC6-AD37-68AE233D17C8}" destId="{587F14D2-D4EA-4828-9944-F90A886D924F}" srcOrd="0" destOrd="0" presId="urn:microsoft.com/office/officeart/2005/8/layout/vList2"/>
    <dgm:cxn modelId="{E9E55990-6A7C-4384-81A4-D9FD29C85303}" srcId="{31C0138C-B5AF-4CA5-890D-6009375755DA}" destId="{1DAB90AD-7B17-4FC6-AD37-68AE233D17C8}" srcOrd="1" destOrd="0" parTransId="{4448B801-A862-4F44-8706-D5F8A83D4AB0}" sibTransId="{8A71DEDD-50FB-4413-BA3D-66DC81C9871D}"/>
    <dgm:cxn modelId="{F8E124EE-5FBA-4670-8A06-28E32EC0FB3E}" type="presOf" srcId="{08E26BF0-0B86-403C-9F10-45F546BB469A}" destId="{3F44AB12-AC4A-4E26-B3DF-547975448A8A}" srcOrd="0" destOrd="0" presId="urn:microsoft.com/office/officeart/2005/8/layout/vList2"/>
    <dgm:cxn modelId="{89CA71E4-B509-47FB-9AD5-3A3BC8A37297}" srcId="{31C0138C-B5AF-4CA5-890D-6009375755DA}" destId="{08E26BF0-0B86-403C-9F10-45F546BB469A}" srcOrd="0" destOrd="0" parTransId="{D5E2ABFF-E5BC-46C8-BBF6-23F4C775EA8D}" sibTransId="{6ED24F1C-FFFA-4838-AAB4-77C54910A162}"/>
    <dgm:cxn modelId="{BB697DDC-F78F-49C7-8AF0-EA39E80A1664}" type="presOf" srcId="{31C0138C-B5AF-4CA5-890D-6009375755DA}" destId="{79932810-84E6-416A-9021-871276CD5550}" srcOrd="0" destOrd="0" presId="urn:microsoft.com/office/officeart/2005/8/layout/vList2"/>
    <dgm:cxn modelId="{223CC421-E48A-4FDD-8990-51D2CA0DD5E1}" type="presParOf" srcId="{79932810-84E6-416A-9021-871276CD5550}" destId="{3F44AB12-AC4A-4E26-B3DF-547975448A8A}" srcOrd="0" destOrd="0" presId="urn:microsoft.com/office/officeart/2005/8/layout/vList2"/>
    <dgm:cxn modelId="{A4171195-0B04-4919-8536-4F689BD39E91}" type="presParOf" srcId="{79932810-84E6-416A-9021-871276CD5550}" destId="{CF6AC937-7D3B-4BA4-A980-D5832D5A7108}" srcOrd="1" destOrd="0" presId="urn:microsoft.com/office/officeart/2005/8/layout/vList2"/>
    <dgm:cxn modelId="{1FC48D3C-22C1-477F-9A31-5A2DEC0D0F43}" type="presParOf" srcId="{79932810-84E6-416A-9021-871276CD5550}" destId="{587F14D2-D4EA-4828-9944-F90A886D92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365A37-550B-4350-AD5B-845170A6E4D5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4248448B-37E4-4204-BAAA-F563103B1A75}">
      <dgm:prSet/>
      <dgm:spPr/>
      <dgm:t>
        <a:bodyPr/>
        <a:lstStyle/>
        <a:p>
          <a:pPr algn="ctr" rtl="0"/>
          <a:r>
            <a:rPr lang="nl-NL" dirty="0" smtClean="0"/>
            <a:t>Waarom beginnen met de cel?</a:t>
          </a:r>
          <a:endParaRPr lang="nl-NL" dirty="0"/>
        </a:p>
      </dgm:t>
    </dgm:pt>
    <dgm:pt modelId="{0EF4B110-C7EB-4AA6-9172-8B3ED27E22F7}" type="parTrans" cxnId="{99656EA5-09BC-48FE-B94B-3EAD792BBE40}">
      <dgm:prSet/>
      <dgm:spPr/>
      <dgm:t>
        <a:bodyPr/>
        <a:lstStyle/>
        <a:p>
          <a:endParaRPr lang="nl-NL"/>
        </a:p>
      </dgm:t>
    </dgm:pt>
    <dgm:pt modelId="{F78A9D43-6BB6-4ECE-8065-89CB7BA4D317}" type="sibTrans" cxnId="{99656EA5-09BC-48FE-B94B-3EAD792BBE40}">
      <dgm:prSet/>
      <dgm:spPr/>
      <dgm:t>
        <a:bodyPr/>
        <a:lstStyle/>
        <a:p>
          <a:endParaRPr lang="nl-NL"/>
        </a:p>
      </dgm:t>
    </dgm:pt>
    <dgm:pt modelId="{04FE4668-016B-4E6E-AD09-1C1DBED041D7}" type="pres">
      <dgm:prSet presAssocID="{DA365A37-550B-4350-AD5B-845170A6E4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7529D02-BEB5-4DD0-AD74-F98637801A5F}" type="pres">
      <dgm:prSet presAssocID="{4248448B-37E4-4204-BAAA-F563103B1A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9656EA5-09BC-48FE-B94B-3EAD792BBE40}" srcId="{DA365A37-550B-4350-AD5B-845170A6E4D5}" destId="{4248448B-37E4-4204-BAAA-F563103B1A75}" srcOrd="0" destOrd="0" parTransId="{0EF4B110-C7EB-4AA6-9172-8B3ED27E22F7}" sibTransId="{F78A9D43-6BB6-4ECE-8065-89CB7BA4D317}"/>
    <dgm:cxn modelId="{045998AD-0123-4FF3-B05E-8F4E250C3369}" type="presOf" srcId="{4248448B-37E4-4204-BAAA-F563103B1A75}" destId="{A7529D02-BEB5-4DD0-AD74-F98637801A5F}" srcOrd="0" destOrd="0" presId="urn:microsoft.com/office/officeart/2005/8/layout/vList2"/>
    <dgm:cxn modelId="{AD95A2FC-2B18-48EC-B9EE-503CD771788A}" type="presOf" srcId="{DA365A37-550B-4350-AD5B-845170A6E4D5}" destId="{04FE4668-016B-4E6E-AD09-1C1DBED041D7}" srcOrd="0" destOrd="0" presId="urn:microsoft.com/office/officeart/2005/8/layout/vList2"/>
    <dgm:cxn modelId="{E3F0BE56-0B02-4B0F-9E23-687696AA6C43}" type="presParOf" srcId="{04FE4668-016B-4E6E-AD09-1C1DBED041D7}" destId="{A7529D02-BEB5-4DD0-AD74-F98637801A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B5EA95-B889-4187-8340-5E105C08A432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34CE416B-2A60-4C8A-B6D1-94EFD0D0290D}">
      <dgm:prSet/>
      <dgm:spPr/>
      <dgm:t>
        <a:bodyPr/>
        <a:lstStyle/>
        <a:p>
          <a:pPr algn="ctr" rtl="0"/>
          <a:r>
            <a:rPr lang="nl-NL" dirty="0" smtClean="0"/>
            <a:t>Alle organismen zijn opgebouwd uit cellen</a:t>
          </a:r>
          <a:endParaRPr lang="nl-NL" dirty="0"/>
        </a:p>
      </dgm:t>
    </dgm:pt>
    <dgm:pt modelId="{0954FE16-FF3F-4DBB-834B-E91810FF60BA}" type="parTrans" cxnId="{C041207D-40E0-444D-B3C1-B02D8A3E7E56}">
      <dgm:prSet/>
      <dgm:spPr/>
      <dgm:t>
        <a:bodyPr/>
        <a:lstStyle/>
        <a:p>
          <a:pPr algn="ctr"/>
          <a:endParaRPr lang="nl-NL"/>
        </a:p>
      </dgm:t>
    </dgm:pt>
    <dgm:pt modelId="{D4CDBF4E-03DA-446D-9B9F-928EE4110598}" type="sibTrans" cxnId="{C041207D-40E0-444D-B3C1-B02D8A3E7E56}">
      <dgm:prSet/>
      <dgm:spPr/>
      <dgm:t>
        <a:bodyPr/>
        <a:lstStyle/>
        <a:p>
          <a:pPr algn="ctr"/>
          <a:endParaRPr lang="nl-NL"/>
        </a:p>
      </dgm:t>
    </dgm:pt>
    <dgm:pt modelId="{511DEBAB-63F9-4DDE-868C-E7A1661722A2}">
      <dgm:prSet/>
      <dgm:spPr/>
      <dgm:t>
        <a:bodyPr/>
        <a:lstStyle/>
        <a:p>
          <a:pPr algn="ctr" rtl="0"/>
          <a:r>
            <a:rPr lang="nl-NL" dirty="0" smtClean="0"/>
            <a:t>Cellen zijn de kleinste eenheid van ‘leven’</a:t>
          </a:r>
          <a:endParaRPr lang="nl-NL" dirty="0"/>
        </a:p>
      </dgm:t>
    </dgm:pt>
    <dgm:pt modelId="{5A8CB53D-6AD0-4E79-A53E-657B49357F3C}" type="parTrans" cxnId="{E6CEAF9E-0235-42C4-A359-757331997869}">
      <dgm:prSet/>
      <dgm:spPr/>
      <dgm:t>
        <a:bodyPr/>
        <a:lstStyle/>
        <a:p>
          <a:pPr algn="ctr"/>
          <a:endParaRPr lang="nl-NL"/>
        </a:p>
      </dgm:t>
    </dgm:pt>
    <dgm:pt modelId="{9085835D-7238-49DF-ACBB-7B9E66E28C5B}" type="sibTrans" cxnId="{E6CEAF9E-0235-42C4-A359-757331997869}">
      <dgm:prSet/>
      <dgm:spPr/>
      <dgm:t>
        <a:bodyPr/>
        <a:lstStyle/>
        <a:p>
          <a:pPr algn="ctr"/>
          <a:endParaRPr lang="nl-NL"/>
        </a:p>
      </dgm:t>
    </dgm:pt>
    <dgm:pt modelId="{77E95E45-9633-4A84-93A6-73DDBD52A1DB}">
      <dgm:prSet/>
      <dgm:spPr/>
      <dgm:t>
        <a:bodyPr/>
        <a:lstStyle/>
        <a:p>
          <a:pPr algn="ctr" rtl="0"/>
          <a:r>
            <a:rPr lang="nl-NL" dirty="0" smtClean="0"/>
            <a:t>Kleinste organismen: </a:t>
          </a:r>
          <a:r>
            <a:rPr lang="nl-NL" dirty="0" err="1" smtClean="0"/>
            <a:t>eencelligen</a:t>
          </a:r>
          <a:endParaRPr lang="nl-NL" dirty="0"/>
        </a:p>
      </dgm:t>
    </dgm:pt>
    <dgm:pt modelId="{D67D0E11-2F73-45F1-9F5F-F186459E3695}" type="parTrans" cxnId="{2EE7FDAB-D537-4D21-8CCD-9E12D34658E0}">
      <dgm:prSet/>
      <dgm:spPr/>
      <dgm:t>
        <a:bodyPr/>
        <a:lstStyle/>
        <a:p>
          <a:pPr algn="ctr"/>
          <a:endParaRPr lang="nl-NL"/>
        </a:p>
      </dgm:t>
    </dgm:pt>
    <dgm:pt modelId="{1D20DEFF-6FEC-4648-AFA8-5729AEDB4321}" type="sibTrans" cxnId="{2EE7FDAB-D537-4D21-8CCD-9E12D34658E0}">
      <dgm:prSet/>
      <dgm:spPr/>
      <dgm:t>
        <a:bodyPr/>
        <a:lstStyle/>
        <a:p>
          <a:pPr algn="ctr"/>
          <a:endParaRPr lang="nl-NL"/>
        </a:p>
      </dgm:t>
    </dgm:pt>
    <dgm:pt modelId="{BE5776CA-9A55-4D8D-8165-0DFC3113CFFE}">
      <dgm:prSet/>
      <dgm:spPr/>
      <dgm:t>
        <a:bodyPr/>
        <a:lstStyle/>
        <a:p>
          <a:pPr algn="ctr" rtl="0"/>
          <a:r>
            <a:rPr lang="nl-NL" dirty="0" smtClean="0"/>
            <a:t>Mens: biljoenen cellen (hoeveel is 1 biljoen?)</a:t>
          </a:r>
          <a:endParaRPr lang="nl-NL" dirty="0"/>
        </a:p>
      </dgm:t>
    </dgm:pt>
    <dgm:pt modelId="{72550BB2-B04E-4200-ABF6-3B658F908769}" type="parTrans" cxnId="{0DE91AAE-54D3-4D80-A41A-AA01A17F11A2}">
      <dgm:prSet/>
      <dgm:spPr/>
      <dgm:t>
        <a:bodyPr/>
        <a:lstStyle/>
        <a:p>
          <a:pPr algn="ctr"/>
          <a:endParaRPr lang="nl-NL"/>
        </a:p>
      </dgm:t>
    </dgm:pt>
    <dgm:pt modelId="{916E52F5-1BEA-41D1-8737-574BD4B0B42C}" type="sibTrans" cxnId="{0DE91AAE-54D3-4D80-A41A-AA01A17F11A2}">
      <dgm:prSet/>
      <dgm:spPr/>
      <dgm:t>
        <a:bodyPr/>
        <a:lstStyle/>
        <a:p>
          <a:pPr algn="ctr"/>
          <a:endParaRPr lang="nl-NL"/>
        </a:p>
      </dgm:t>
    </dgm:pt>
    <dgm:pt modelId="{00816CAB-4750-4D94-AA09-AA59188DD23E}" type="pres">
      <dgm:prSet presAssocID="{40B5EA95-B889-4187-8340-5E105C08A4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5939F2D-70AB-41BA-9816-6C0701F87C3B}" type="pres">
      <dgm:prSet presAssocID="{34CE416B-2A60-4C8A-B6D1-94EFD0D0290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6CDB05D-510E-45DF-A3E4-EE8DD8738B71}" type="pres">
      <dgm:prSet presAssocID="{D4CDBF4E-03DA-446D-9B9F-928EE4110598}" presName="spacer" presStyleCnt="0"/>
      <dgm:spPr/>
    </dgm:pt>
    <dgm:pt modelId="{358C5834-2FD5-4DD5-A988-E215FDB19A4A}" type="pres">
      <dgm:prSet presAssocID="{511DEBAB-63F9-4DDE-868C-E7A1661722A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F27F77-CA84-4B49-B085-3EA3E820BB8B}" type="pres">
      <dgm:prSet presAssocID="{9085835D-7238-49DF-ACBB-7B9E66E28C5B}" presName="spacer" presStyleCnt="0"/>
      <dgm:spPr/>
    </dgm:pt>
    <dgm:pt modelId="{748BC75F-D666-4C5B-900A-49750C65F31B}" type="pres">
      <dgm:prSet presAssocID="{77E95E45-9633-4A84-93A6-73DDBD52A1D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8A47442-9765-4BD1-B2BE-C4A6BA23E145}" type="pres">
      <dgm:prSet presAssocID="{1D20DEFF-6FEC-4648-AFA8-5729AEDB4321}" presName="spacer" presStyleCnt="0"/>
      <dgm:spPr/>
    </dgm:pt>
    <dgm:pt modelId="{880C2B78-F93A-4E4E-9B47-6EF7BF938129}" type="pres">
      <dgm:prSet presAssocID="{BE5776CA-9A55-4D8D-8165-0DFC3113CFF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A46C42-A41E-411E-8E47-43CB43993B55}" type="presOf" srcId="{77E95E45-9633-4A84-93A6-73DDBD52A1DB}" destId="{748BC75F-D666-4C5B-900A-49750C65F31B}" srcOrd="0" destOrd="0" presId="urn:microsoft.com/office/officeart/2005/8/layout/vList2"/>
    <dgm:cxn modelId="{44B0881B-618D-453D-ADBC-39BB6DEA3779}" type="presOf" srcId="{511DEBAB-63F9-4DDE-868C-E7A1661722A2}" destId="{358C5834-2FD5-4DD5-A988-E215FDB19A4A}" srcOrd="0" destOrd="0" presId="urn:microsoft.com/office/officeart/2005/8/layout/vList2"/>
    <dgm:cxn modelId="{2EE7FDAB-D537-4D21-8CCD-9E12D34658E0}" srcId="{40B5EA95-B889-4187-8340-5E105C08A432}" destId="{77E95E45-9633-4A84-93A6-73DDBD52A1DB}" srcOrd="2" destOrd="0" parTransId="{D67D0E11-2F73-45F1-9F5F-F186459E3695}" sibTransId="{1D20DEFF-6FEC-4648-AFA8-5729AEDB4321}"/>
    <dgm:cxn modelId="{C041207D-40E0-444D-B3C1-B02D8A3E7E56}" srcId="{40B5EA95-B889-4187-8340-5E105C08A432}" destId="{34CE416B-2A60-4C8A-B6D1-94EFD0D0290D}" srcOrd="0" destOrd="0" parTransId="{0954FE16-FF3F-4DBB-834B-E91810FF60BA}" sibTransId="{D4CDBF4E-03DA-446D-9B9F-928EE4110598}"/>
    <dgm:cxn modelId="{0DE91AAE-54D3-4D80-A41A-AA01A17F11A2}" srcId="{40B5EA95-B889-4187-8340-5E105C08A432}" destId="{BE5776CA-9A55-4D8D-8165-0DFC3113CFFE}" srcOrd="3" destOrd="0" parTransId="{72550BB2-B04E-4200-ABF6-3B658F908769}" sibTransId="{916E52F5-1BEA-41D1-8737-574BD4B0B42C}"/>
    <dgm:cxn modelId="{E6CEAF9E-0235-42C4-A359-757331997869}" srcId="{40B5EA95-B889-4187-8340-5E105C08A432}" destId="{511DEBAB-63F9-4DDE-868C-E7A1661722A2}" srcOrd="1" destOrd="0" parTransId="{5A8CB53D-6AD0-4E79-A53E-657B49357F3C}" sibTransId="{9085835D-7238-49DF-ACBB-7B9E66E28C5B}"/>
    <dgm:cxn modelId="{96B5A5A7-0DD2-4CC2-A89C-D271DFE03A1A}" type="presOf" srcId="{BE5776CA-9A55-4D8D-8165-0DFC3113CFFE}" destId="{880C2B78-F93A-4E4E-9B47-6EF7BF938129}" srcOrd="0" destOrd="0" presId="urn:microsoft.com/office/officeart/2005/8/layout/vList2"/>
    <dgm:cxn modelId="{2F3EF647-8734-49F3-AF37-C7CEA228A55F}" type="presOf" srcId="{34CE416B-2A60-4C8A-B6D1-94EFD0D0290D}" destId="{15939F2D-70AB-41BA-9816-6C0701F87C3B}" srcOrd="0" destOrd="0" presId="urn:microsoft.com/office/officeart/2005/8/layout/vList2"/>
    <dgm:cxn modelId="{9D33BB90-50C4-48AE-8E88-D1C7A80CFDD2}" type="presOf" srcId="{40B5EA95-B889-4187-8340-5E105C08A432}" destId="{00816CAB-4750-4D94-AA09-AA59188DD23E}" srcOrd="0" destOrd="0" presId="urn:microsoft.com/office/officeart/2005/8/layout/vList2"/>
    <dgm:cxn modelId="{1DC8D725-E588-4B1A-84A2-DFCB3D358DC8}" type="presParOf" srcId="{00816CAB-4750-4D94-AA09-AA59188DD23E}" destId="{15939F2D-70AB-41BA-9816-6C0701F87C3B}" srcOrd="0" destOrd="0" presId="urn:microsoft.com/office/officeart/2005/8/layout/vList2"/>
    <dgm:cxn modelId="{C4E891C3-3B8E-4A21-8BB3-FD7BFDE5608A}" type="presParOf" srcId="{00816CAB-4750-4D94-AA09-AA59188DD23E}" destId="{76CDB05D-510E-45DF-A3E4-EE8DD8738B71}" srcOrd="1" destOrd="0" presId="urn:microsoft.com/office/officeart/2005/8/layout/vList2"/>
    <dgm:cxn modelId="{3FD88958-7913-4089-9AF2-AA2BAF3822A4}" type="presParOf" srcId="{00816CAB-4750-4D94-AA09-AA59188DD23E}" destId="{358C5834-2FD5-4DD5-A988-E215FDB19A4A}" srcOrd="2" destOrd="0" presId="urn:microsoft.com/office/officeart/2005/8/layout/vList2"/>
    <dgm:cxn modelId="{F76E4F12-0025-44F5-A362-12BD2E562A87}" type="presParOf" srcId="{00816CAB-4750-4D94-AA09-AA59188DD23E}" destId="{A5F27F77-CA84-4B49-B085-3EA3E820BB8B}" srcOrd="3" destOrd="0" presId="urn:microsoft.com/office/officeart/2005/8/layout/vList2"/>
    <dgm:cxn modelId="{380C9102-8FF4-4857-8021-7D334D3D554D}" type="presParOf" srcId="{00816CAB-4750-4D94-AA09-AA59188DD23E}" destId="{748BC75F-D666-4C5B-900A-49750C65F31B}" srcOrd="4" destOrd="0" presId="urn:microsoft.com/office/officeart/2005/8/layout/vList2"/>
    <dgm:cxn modelId="{C7BCCF4C-C7BC-4D62-9894-CCC7B8C4D4FE}" type="presParOf" srcId="{00816CAB-4750-4D94-AA09-AA59188DD23E}" destId="{28A47442-9765-4BD1-B2BE-C4A6BA23E145}" srcOrd="5" destOrd="0" presId="urn:microsoft.com/office/officeart/2005/8/layout/vList2"/>
    <dgm:cxn modelId="{4C95E6BB-4081-4DC4-A306-CD12D9D54C6D}" type="presParOf" srcId="{00816CAB-4750-4D94-AA09-AA59188DD23E}" destId="{880C2B78-F93A-4E4E-9B47-6EF7BF9381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3D3E2D-92A8-420B-91DB-438DB445F3DF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nl-NL"/>
        </a:p>
      </dgm:t>
    </dgm:pt>
    <dgm:pt modelId="{6C65B56C-5307-44B5-91FA-54027AEC9C3A}">
      <dgm:prSet/>
      <dgm:spPr/>
      <dgm:t>
        <a:bodyPr/>
        <a:lstStyle/>
        <a:p>
          <a:pPr rtl="0"/>
          <a:r>
            <a:rPr lang="nl-NL" dirty="0" smtClean="0"/>
            <a:t>Biologische bouwstenen: klein </a:t>
          </a:r>
          <a:r>
            <a:rPr lang="nl-NL" dirty="0" smtClean="0">
              <a:sym typeface="Wingdings"/>
            </a:rPr>
            <a:t></a:t>
          </a:r>
          <a:r>
            <a:rPr lang="nl-NL" dirty="0" smtClean="0"/>
            <a:t> groot</a:t>
          </a:r>
          <a:endParaRPr lang="nl-NL" dirty="0"/>
        </a:p>
      </dgm:t>
    </dgm:pt>
    <dgm:pt modelId="{3AF44425-FFF1-4F9C-B6D9-562724B196F1}" type="parTrans" cxnId="{C7ABBDB5-1C12-4FDA-9660-7A4C9D6717AB}">
      <dgm:prSet/>
      <dgm:spPr/>
      <dgm:t>
        <a:bodyPr/>
        <a:lstStyle/>
        <a:p>
          <a:endParaRPr lang="nl-NL"/>
        </a:p>
      </dgm:t>
    </dgm:pt>
    <dgm:pt modelId="{D5FA5DC0-BC28-4F0A-9BA3-017916E2FF8F}" type="sibTrans" cxnId="{C7ABBDB5-1C12-4FDA-9660-7A4C9D6717AB}">
      <dgm:prSet/>
      <dgm:spPr/>
      <dgm:t>
        <a:bodyPr/>
        <a:lstStyle/>
        <a:p>
          <a:endParaRPr lang="nl-NL"/>
        </a:p>
      </dgm:t>
    </dgm:pt>
    <dgm:pt modelId="{21690E61-FA50-4087-8A96-E180D758A332}" type="pres">
      <dgm:prSet presAssocID="{1E3D3E2D-92A8-420B-91DB-438DB445F3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FB5D437-2D3A-4ABA-9933-9B4CD7ADB06B}" type="pres">
      <dgm:prSet presAssocID="{6C65B56C-5307-44B5-91FA-54027AEC9C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6A76D3-4B02-43EC-853D-6D4CE7FB358A}" type="presOf" srcId="{1E3D3E2D-92A8-420B-91DB-438DB445F3DF}" destId="{21690E61-FA50-4087-8A96-E180D758A332}" srcOrd="0" destOrd="0" presId="urn:microsoft.com/office/officeart/2005/8/layout/vList2"/>
    <dgm:cxn modelId="{C7ABBDB5-1C12-4FDA-9660-7A4C9D6717AB}" srcId="{1E3D3E2D-92A8-420B-91DB-438DB445F3DF}" destId="{6C65B56C-5307-44B5-91FA-54027AEC9C3A}" srcOrd="0" destOrd="0" parTransId="{3AF44425-FFF1-4F9C-B6D9-562724B196F1}" sibTransId="{D5FA5DC0-BC28-4F0A-9BA3-017916E2FF8F}"/>
    <dgm:cxn modelId="{7B8FAE5B-9E7A-4EDA-8511-9613627BD277}" type="presOf" srcId="{6C65B56C-5307-44B5-91FA-54027AEC9C3A}" destId="{0FB5D437-2D3A-4ABA-9933-9B4CD7ADB06B}" srcOrd="0" destOrd="0" presId="urn:microsoft.com/office/officeart/2005/8/layout/vList2"/>
    <dgm:cxn modelId="{B9050F37-271B-4C40-8DDE-1B22D8EF2ACD}" type="presParOf" srcId="{21690E61-FA50-4087-8A96-E180D758A332}" destId="{0FB5D437-2D3A-4ABA-9933-9B4CD7ADB0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DF0BFC-E1E9-4E96-AAD9-05ACFA6549A9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1C1ED179-7EBA-4651-8DA9-309C4E4ED5C1}">
      <dgm:prSet/>
      <dgm:spPr/>
      <dgm:t>
        <a:bodyPr/>
        <a:lstStyle/>
        <a:p>
          <a:pPr algn="ctr" rtl="0"/>
          <a:r>
            <a:rPr lang="nl-NL" dirty="0" smtClean="0"/>
            <a:t>Organel – kan niet op zichzelf bestaan</a:t>
          </a:r>
          <a:endParaRPr lang="nl-NL" dirty="0"/>
        </a:p>
      </dgm:t>
    </dgm:pt>
    <dgm:pt modelId="{886A4D74-898B-45DC-A1A9-849F5DEA9F34}" type="parTrans" cxnId="{3FB329C1-2CFC-4044-ADBA-A3064A39EADF}">
      <dgm:prSet/>
      <dgm:spPr/>
      <dgm:t>
        <a:bodyPr/>
        <a:lstStyle/>
        <a:p>
          <a:pPr algn="ctr"/>
          <a:endParaRPr lang="nl-NL"/>
        </a:p>
      </dgm:t>
    </dgm:pt>
    <dgm:pt modelId="{E1F9576F-5DC9-41ED-93C9-9A58D93B6A53}" type="sibTrans" cxnId="{3FB329C1-2CFC-4044-ADBA-A3064A39EADF}">
      <dgm:prSet/>
      <dgm:spPr/>
      <dgm:t>
        <a:bodyPr/>
        <a:lstStyle/>
        <a:p>
          <a:pPr algn="ctr"/>
          <a:endParaRPr lang="nl-NL"/>
        </a:p>
      </dgm:t>
    </dgm:pt>
    <dgm:pt modelId="{5963B46A-DF1A-44C2-B467-9EF03BDDB3F6}">
      <dgm:prSet/>
      <dgm:spPr/>
      <dgm:t>
        <a:bodyPr/>
        <a:lstStyle/>
        <a:p>
          <a:pPr algn="ctr" rtl="0"/>
          <a:r>
            <a:rPr lang="nl-NL" dirty="0" smtClean="0"/>
            <a:t>Cel – kleinste eenheid van leven</a:t>
          </a:r>
          <a:endParaRPr lang="nl-NL" dirty="0"/>
        </a:p>
      </dgm:t>
    </dgm:pt>
    <dgm:pt modelId="{4F93AD75-E959-432F-A858-F47939C34164}" type="parTrans" cxnId="{FF7E9964-7F6E-4024-862A-F850A8236491}">
      <dgm:prSet/>
      <dgm:spPr/>
      <dgm:t>
        <a:bodyPr/>
        <a:lstStyle/>
        <a:p>
          <a:pPr algn="ctr"/>
          <a:endParaRPr lang="nl-NL"/>
        </a:p>
      </dgm:t>
    </dgm:pt>
    <dgm:pt modelId="{7BC6E169-7B46-4C42-8DE5-1C4A6E23115B}" type="sibTrans" cxnId="{FF7E9964-7F6E-4024-862A-F850A8236491}">
      <dgm:prSet/>
      <dgm:spPr/>
      <dgm:t>
        <a:bodyPr/>
        <a:lstStyle/>
        <a:p>
          <a:pPr algn="ctr"/>
          <a:endParaRPr lang="nl-NL"/>
        </a:p>
      </dgm:t>
    </dgm:pt>
    <dgm:pt modelId="{9263049F-94BB-418A-8536-B96388D036E9}">
      <dgm:prSet/>
      <dgm:spPr/>
      <dgm:t>
        <a:bodyPr/>
        <a:lstStyle/>
        <a:p>
          <a:pPr algn="ctr" rtl="0"/>
          <a:r>
            <a:rPr lang="nl-NL" dirty="0" smtClean="0"/>
            <a:t>Weefsel – cellen met dezelfde vorm en functie</a:t>
          </a:r>
          <a:endParaRPr lang="nl-NL" dirty="0"/>
        </a:p>
      </dgm:t>
    </dgm:pt>
    <dgm:pt modelId="{3E918DD2-2B74-4E8D-B232-6FA005A5E953}" type="parTrans" cxnId="{AF29B41B-32BA-4DD4-9612-E805DAAC31F6}">
      <dgm:prSet/>
      <dgm:spPr/>
      <dgm:t>
        <a:bodyPr/>
        <a:lstStyle/>
        <a:p>
          <a:pPr algn="ctr"/>
          <a:endParaRPr lang="nl-NL"/>
        </a:p>
      </dgm:t>
    </dgm:pt>
    <dgm:pt modelId="{D7C03800-AE47-46F4-9A0F-08037BFE9EFB}" type="sibTrans" cxnId="{AF29B41B-32BA-4DD4-9612-E805DAAC31F6}">
      <dgm:prSet/>
      <dgm:spPr/>
      <dgm:t>
        <a:bodyPr/>
        <a:lstStyle/>
        <a:p>
          <a:pPr algn="ctr"/>
          <a:endParaRPr lang="nl-NL"/>
        </a:p>
      </dgm:t>
    </dgm:pt>
    <dgm:pt modelId="{E659B735-8707-44AF-A9B1-2C7C2D6CC7CE}">
      <dgm:prSet/>
      <dgm:spPr/>
      <dgm:t>
        <a:bodyPr/>
        <a:lstStyle/>
        <a:p>
          <a:pPr algn="ctr" rtl="0"/>
          <a:r>
            <a:rPr lang="nl-NL" dirty="0" smtClean="0"/>
            <a:t>Orgaan – samengesteld uit diverse weefsels</a:t>
          </a:r>
          <a:endParaRPr lang="nl-NL" dirty="0"/>
        </a:p>
      </dgm:t>
    </dgm:pt>
    <dgm:pt modelId="{9E6B1EBF-92FA-4B08-86B8-7E49D0D53929}" type="parTrans" cxnId="{30BEB22B-1F2E-449C-8A47-0BCDDE868871}">
      <dgm:prSet/>
      <dgm:spPr/>
      <dgm:t>
        <a:bodyPr/>
        <a:lstStyle/>
        <a:p>
          <a:pPr algn="ctr"/>
          <a:endParaRPr lang="nl-NL"/>
        </a:p>
      </dgm:t>
    </dgm:pt>
    <dgm:pt modelId="{CCEA58C1-1B13-484C-AC1F-FF1A80BEBC00}" type="sibTrans" cxnId="{30BEB22B-1F2E-449C-8A47-0BCDDE868871}">
      <dgm:prSet/>
      <dgm:spPr/>
      <dgm:t>
        <a:bodyPr/>
        <a:lstStyle/>
        <a:p>
          <a:pPr algn="ctr"/>
          <a:endParaRPr lang="nl-NL"/>
        </a:p>
      </dgm:t>
    </dgm:pt>
    <dgm:pt modelId="{5BF52A5A-283C-4209-B7E9-F9C455970688}">
      <dgm:prSet/>
      <dgm:spPr/>
      <dgm:t>
        <a:bodyPr/>
        <a:lstStyle/>
        <a:p>
          <a:pPr algn="ctr" rtl="0"/>
          <a:r>
            <a:rPr lang="nl-NL" dirty="0" smtClean="0"/>
            <a:t>Orgaanstelsel – samenwerkende organen voor één functie </a:t>
          </a:r>
          <a:endParaRPr lang="nl-NL" dirty="0"/>
        </a:p>
      </dgm:t>
    </dgm:pt>
    <dgm:pt modelId="{0509DF1D-59C6-434B-9D4B-22614BEC36E2}" type="parTrans" cxnId="{E7E07B89-08B4-4893-A811-1A2C4DCC278D}">
      <dgm:prSet/>
      <dgm:spPr/>
      <dgm:t>
        <a:bodyPr/>
        <a:lstStyle/>
        <a:p>
          <a:pPr algn="ctr"/>
          <a:endParaRPr lang="nl-NL"/>
        </a:p>
      </dgm:t>
    </dgm:pt>
    <dgm:pt modelId="{1010AE19-B863-4A82-8176-A08F9B62B3C8}" type="sibTrans" cxnId="{E7E07B89-08B4-4893-A811-1A2C4DCC278D}">
      <dgm:prSet/>
      <dgm:spPr/>
      <dgm:t>
        <a:bodyPr/>
        <a:lstStyle/>
        <a:p>
          <a:pPr algn="ctr"/>
          <a:endParaRPr lang="nl-NL"/>
        </a:p>
      </dgm:t>
    </dgm:pt>
    <dgm:pt modelId="{138E06B5-97A9-46FE-B9CF-AE46A399EFAE}">
      <dgm:prSet/>
      <dgm:spPr/>
      <dgm:t>
        <a:bodyPr/>
        <a:lstStyle/>
        <a:p>
          <a:pPr algn="ctr" rtl="0"/>
          <a:r>
            <a:rPr lang="nl-NL" dirty="0" smtClean="0"/>
            <a:t>Organisme – samenwerkende orgaanstelsels</a:t>
          </a:r>
          <a:endParaRPr lang="nl-NL" dirty="0"/>
        </a:p>
      </dgm:t>
    </dgm:pt>
    <dgm:pt modelId="{39EEBDDF-AD27-45AC-A630-FCD75BEB7F33}" type="parTrans" cxnId="{0348D60D-DCC4-4F39-8AB4-C27908199EBC}">
      <dgm:prSet/>
      <dgm:spPr/>
      <dgm:t>
        <a:bodyPr/>
        <a:lstStyle/>
        <a:p>
          <a:pPr algn="ctr"/>
          <a:endParaRPr lang="nl-NL"/>
        </a:p>
      </dgm:t>
    </dgm:pt>
    <dgm:pt modelId="{C6C51627-3450-4538-9B68-0F888D34CAF5}" type="sibTrans" cxnId="{0348D60D-DCC4-4F39-8AB4-C27908199EBC}">
      <dgm:prSet/>
      <dgm:spPr/>
      <dgm:t>
        <a:bodyPr/>
        <a:lstStyle/>
        <a:p>
          <a:pPr algn="ctr"/>
          <a:endParaRPr lang="nl-NL"/>
        </a:p>
      </dgm:t>
    </dgm:pt>
    <dgm:pt modelId="{C3C21A11-0DE1-4479-B3F3-5A998609AC1D}">
      <dgm:prSet/>
      <dgm:spPr/>
      <dgm:t>
        <a:bodyPr/>
        <a:lstStyle/>
        <a:p>
          <a:pPr algn="ctr" rtl="0"/>
          <a:r>
            <a:rPr lang="nl-NL" dirty="0" smtClean="0"/>
            <a:t>Populatie – verzameling organismen van 1 soort</a:t>
          </a:r>
          <a:endParaRPr lang="nl-NL" dirty="0"/>
        </a:p>
      </dgm:t>
    </dgm:pt>
    <dgm:pt modelId="{67959004-BA70-4EDF-A30F-5A90C8BCFB9B}" type="parTrans" cxnId="{34DBC0AD-75AC-4AE9-BA2D-93327019227E}">
      <dgm:prSet/>
      <dgm:spPr/>
      <dgm:t>
        <a:bodyPr/>
        <a:lstStyle/>
        <a:p>
          <a:pPr algn="ctr"/>
          <a:endParaRPr lang="nl-NL"/>
        </a:p>
      </dgm:t>
    </dgm:pt>
    <dgm:pt modelId="{41E5D35F-26B5-47AF-9B9F-7AA94B308148}" type="sibTrans" cxnId="{34DBC0AD-75AC-4AE9-BA2D-93327019227E}">
      <dgm:prSet/>
      <dgm:spPr/>
      <dgm:t>
        <a:bodyPr/>
        <a:lstStyle/>
        <a:p>
          <a:pPr algn="ctr"/>
          <a:endParaRPr lang="nl-NL"/>
        </a:p>
      </dgm:t>
    </dgm:pt>
    <dgm:pt modelId="{7FDB0753-70CF-45EE-BCC8-E6AF216FB2B8}">
      <dgm:prSet/>
      <dgm:spPr/>
      <dgm:t>
        <a:bodyPr/>
        <a:lstStyle/>
        <a:p>
          <a:pPr algn="ctr" rtl="0"/>
          <a:r>
            <a:rPr lang="nl-NL" dirty="0" smtClean="0"/>
            <a:t>Ecosysteem – </a:t>
          </a:r>
          <a:r>
            <a:rPr lang="nl-NL" dirty="0" smtClean="0"/>
            <a:t>aantal </a:t>
          </a:r>
          <a:r>
            <a:rPr lang="nl-NL" dirty="0" smtClean="0"/>
            <a:t>populaties </a:t>
          </a:r>
          <a:r>
            <a:rPr lang="nl-NL" dirty="0" smtClean="0"/>
            <a:t>+ </a:t>
          </a:r>
          <a:r>
            <a:rPr lang="nl-NL" dirty="0" err="1" smtClean="0"/>
            <a:t>abiotische</a:t>
          </a:r>
          <a:r>
            <a:rPr lang="nl-NL" dirty="0" smtClean="0"/>
            <a:t> </a:t>
          </a:r>
          <a:r>
            <a:rPr lang="nl-NL" dirty="0" smtClean="0"/>
            <a:t>factoren</a:t>
          </a:r>
          <a:endParaRPr lang="nl-NL" dirty="0"/>
        </a:p>
      </dgm:t>
    </dgm:pt>
    <dgm:pt modelId="{4B864824-4C0C-4C79-94B7-1B8EB8C9AF49}" type="parTrans" cxnId="{2F56BA12-0DF8-4755-9CCD-7A0568F963A3}">
      <dgm:prSet/>
      <dgm:spPr/>
      <dgm:t>
        <a:bodyPr/>
        <a:lstStyle/>
        <a:p>
          <a:pPr algn="ctr"/>
          <a:endParaRPr lang="nl-NL"/>
        </a:p>
      </dgm:t>
    </dgm:pt>
    <dgm:pt modelId="{DF8D912B-7C87-48BE-AF8D-163076843F99}" type="sibTrans" cxnId="{2F56BA12-0DF8-4755-9CCD-7A0568F963A3}">
      <dgm:prSet/>
      <dgm:spPr/>
      <dgm:t>
        <a:bodyPr/>
        <a:lstStyle/>
        <a:p>
          <a:pPr algn="ctr"/>
          <a:endParaRPr lang="nl-NL"/>
        </a:p>
      </dgm:t>
    </dgm:pt>
    <dgm:pt modelId="{A5846D1A-483E-4A3E-AD00-368160385FBF}">
      <dgm:prSet/>
      <dgm:spPr/>
      <dgm:t>
        <a:bodyPr/>
        <a:lstStyle/>
        <a:p>
          <a:pPr algn="ctr" rtl="0"/>
          <a:r>
            <a:rPr lang="nl-NL" dirty="0" smtClean="0"/>
            <a:t>Atomen </a:t>
          </a:r>
          <a:r>
            <a:rPr lang="nl-NL" dirty="0" smtClean="0">
              <a:sym typeface="Wingdings" panose="05000000000000000000" pitchFamily="2" charset="2"/>
            </a:rPr>
            <a:t> moleculen</a:t>
          </a:r>
          <a:endParaRPr lang="nl-NL" dirty="0"/>
        </a:p>
      </dgm:t>
    </dgm:pt>
    <dgm:pt modelId="{347F81B6-3D87-4D53-A090-18D771F970DA}" type="parTrans" cxnId="{2E2D0891-20CC-4D69-B043-5CCA9914710C}">
      <dgm:prSet/>
      <dgm:spPr/>
      <dgm:t>
        <a:bodyPr/>
        <a:lstStyle/>
        <a:p>
          <a:pPr algn="ctr"/>
          <a:endParaRPr lang="nl-NL"/>
        </a:p>
      </dgm:t>
    </dgm:pt>
    <dgm:pt modelId="{3D8D7A9D-5B8C-41E3-9ED3-A690B29CE085}" type="sibTrans" cxnId="{2E2D0891-20CC-4D69-B043-5CCA9914710C}">
      <dgm:prSet/>
      <dgm:spPr/>
      <dgm:t>
        <a:bodyPr/>
        <a:lstStyle/>
        <a:p>
          <a:pPr algn="ctr"/>
          <a:endParaRPr lang="nl-NL"/>
        </a:p>
      </dgm:t>
    </dgm:pt>
    <dgm:pt modelId="{D2FD93B6-FE16-4C55-B71C-8584FB6A6B50}">
      <dgm:prSet/>
      <dgm:spPr/>
      <dgm:t>
        <a:bodyPr/>
        <a:lstStyle/>
        <a:p>
          <a:pPr algn="ctr" rtl="0"/>
          <a:r>
            <a:rPr lang="nl-NL" dirty="0" smtClean="0"/>
            <a:t>Biosfeer – alle ruimte waar leven bestaat</a:t>
          </a:r>
          <a:endParaRPr lang="nl-NL" dirty="0"/>
        </a:p>
      </dgm:t>
    </dgm:pt>
    <dgm:pt modelId="{0A42055A-00BC-4B9D-9A24-25545CBC35FF}" type="parTrans" cxnId="{8D3E9BBA-5FA8-4FB1-BA5F-88279827BCCA}">
      <dgm:prSet/>
      <dgm:spPr/>
      <dgm:t>
        <a:bodyPr/>
        <a:lstStyle/>
        <a:p>
          <a:endParaRPr lang="nl-NL"/>
        </a:p>
      </dgm:t>
    </dgm:pt>
    <dgm:pt modelId="{240E6A92-BACB-42A7-AB71-CE9C94A5FA38}" type="sibTrans" cxnId="{8D3E9BBA-5FA8-4FB1-BA5F-88279827BCCA}">
      <dgm:prSet/>
      <dgm:spPr/>
      <dgm:t>
        <a:bodyPr/>
        <a:lstStyle/>
        <a:p>
          <a:endParaRPr lang="nl-NL"/>
        </a:p>
      </dgm:t>
    </dgm:pt>
    <dgm:pt modelId="{0A89BD7F-CD6C-4344-853D-1A2B10F23001}" type="pres">
      <dgm:prSet presAssocID="{10DF0BFC-E1E9-4E96-AAD9-05ACFA6549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86B2462-6418-4850-91A9-A40FF86AFFD1}" type="pres">
      <dgm:prSet presAssocID="{A5846D1A-483E-4A3E-AD00-368160385FBF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0171F9-D7FD-4765-887A-9474B2F40688}" type="pres">
      <dgm:prSet presAssocID="{3D8D7A9D-5B8C-41E3-9ED3-A690B29CE085}" presName="spacer" presStyleCnt="0"/>
      <dgm:spPr/>
    </dgm:pt>
    <dgm:pt modelId="{3E29A139-7288-46C0-BE10-62C0451B7676}" type="pres">
      <dgm:prSet presAssocID="{1C1ED179-7EBA-4651-8DA9-309C4E4ED5C1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70B536-612C-4BDE-81E0-E35A69C430DD}" type="pres">
      <dgm:prSet presAssocID="{E1F9576F-5DC9-41ED-93C9-9A58D93B6A53}" presName="spacer" presStyleCnt="0"/>
      <dgm:spPr/>
    </dgm:pt>
    <dgm:pt modelId="{F8264837-B831-4A6D-B594-B4327FAF839A}" type="pres">
      <dgm:prSet presAssocID="{5963B46A-DF1A-44C2-B467-9EF03BDDB3F6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3282837-A729-4DBE-A880-0CAFA1895B30}" type="pres">
      <dgm:prSet presAssocID="{7BC6E169-7B46-4C42-8DE5-1C4A6E23115B}" presName="spacer" presStyleCnt="0"/>
      <dgm:spPr/>
    </dgm:pt>
    <dgm:pt modelId="{5F62C519-BF74-4D41-A67A-9C8C813C74C6}" type="pres">
      <dgm:prSet presAssocID="{9263049F-94BB-418A-8536-B96388D036E9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8B31427-BE8E-4462-8789-F3BB2BF3D935}" type="pres">
      <dgm:prSet presAssocID="{D7C03800-AE47-46F4-9A0F-08037BFE9EFB}" presName="spacer" presStyleCnt="0"/>
      <dgm:spPr/>
    </dgm:pt>
    <dgm:pt modelId="{0DA8EB31-F880-472D-A79A-03895CE16B83}" type="pres">
      <dgm:prSet presAssocID="{E659B735-8707-44AF-A9B1-2C7C2D6CC7C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17B103-4B47-4B8D-9494-5ACA78F4999A}" type="pres">
      <dgm:prSet presAssocID="{CCEA58C1-1B13-484C-AC1F-FF1A80BEBC00}" presName="spacer" presStyleCnt="0"/>
      <dgm:spPr/>
    </dgm:pt>
    <dgm:pt modelId="{5BECE03B-413C-498E-AB93-F40D047203B8}" type="pres">
      <dgm:prSet presAssocID="{5BF52A5A-283C-4209-B7E9-F9C455970688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3D9035-4C47-4DA8-B583-7EDD4D8A4565}" type="pres">
      <dgm:prSet presAssocID="{1010AE19-B863-4A82-8176-A08F9B62B3C8}" presName="spacer" presStyleCnt="0"/>
      <dgm:spPr/>
    </dgm:pt>
    <dgm:pt modelId="{DE473CCA-01F8-4F48-A48E-E64DE68B4875}" type="pres">
      <dgm:prSet presAssocID="{138E06B5-97A9-46FE-B9CF-AE46A399EFA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FCFFF5-FF39-476E-B0C1-A00880F7071F}" type="pres">
      <dgm:prSet presAssocID="{C6C51627-3450-4538-9B68-0F888D34CAF5}" presName="spacer" presStyleCnt="0"/>
      <dgm:spPr/>
    </dgm:pt>
    <dgm:pt modelId="{02E93BCB-8F5F-4310-8A84-DF240FD1A9D6}" type="pres">
      <dgm:prSet presAssocID="{C3C21A11-0DE1-4479-B3F3-5A998609AC1D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14B4EE-4627-4E41-A59D-159D420F91EA}" type="pres">
      <dgm:prSet presAssocID="{41E5D35F-26B5-47AF-9B9F-7AA94B308148}" presName="spacer" presStyleCnt="0"/>
      <dgm:spPr/>
    </dgm:pt>
    <dgm:pt modelId="{1FB0AB5E-01B7-4E43-B39D-8474424D86DF}" type="pres">
      <dgm:prSet presAssocID="{7FDB0753-70CF-45EE-BCC8-E6AF216FB2B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5C3175-70BC-4585-8A16-BFF911F96140}" type="pres">
      <dgm:prSet presAssocID="{DF8D912B-7C87-48BE-AF8D-163076843F99}" presName="spacer" presStyleCnt="0"/>
      <dgm:spPr/>
    </dgm:pt>
    <dgm:pt modelId="{0E711894-7AA0-4378-8FE5-DE046CA0019C}" type="pres">
      <dgm:prSet presAssocID="{D2FD93B6-FE16-4C55-B71C-8584FB6A6B50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3C6968F-1814-4664-B752-DD6571A44820}" type="presOf" srcId="{5963B46A-DF1A-44C2-B467-9EF03BDDB3F6}" destId="{F8264837-B831-4A6D-B594-B4327FAF839A}" srcOrd="0" destOrd="0" presId="urn:microsoft.com/office/officeart/2005/8/layout/vList2"/>
    <dgm:cxn modelId="{AF29B41B-32BA-4DD4-9612-E805DAAC31F6}" srcId="{10DF0BFC-E1E9-4E96-AAD9-05ACFA6549A9}" destId="{9263049F-94BB-418A-8536-B96388D036E9}" srcOrd="3" destOrd="0" parTransId="{3E918DD2-2B74-4E8D-B232-6FA005A5E953}" sibTransId="{D7C03800-AE47-46F4-9A0F-08037BFE9EFB}"/>
    <dgm:cxn modelId="{4E3929A0-1261-4A9B-B12A-8702FE45CC3E}" type="presOf" srcId="{9263049F-94BB-418A-8536-B96388D036E9}" destId="{5F62C519-BF74-4D41-A67A-9C8C813C74C6}" srcOrd="0" destOrd="0" presId="urn:microsoft.com/office/officeart/2005/8/layout/vList2"/>
    <dgm:cxn modelId="{77313A83-9F65-4037-9DBC-5C9540790BFB}" type="presOf" srcId="{7FDB0753-70CF-45EE-BCC8-E6AF216FB2B8}" destId="{1FB0AB5E-01B7-4E43-B39D-8474424D86DF}" srcOrd="0" destOrd="0" presId="urn:microsoft.com/office/officeart/2005/8/layout/vList2"/>
    <dgm:cxn modelId="{0348D60D-DCC4-4F39-8AB4-C27908199EBC}" srcId="{10DF0BFC-E1E9-4E96-AAD9-05ACFA6549A9}" destId="{138E06B5-97A9-46FE-B9CF-AE46A399EFAE}" srcOrd="6" destOrd="0" parTransId="{39EEBDDF-AD27-45AC-A630-FCD75BEB7F33}" sibTransId="{C6C51627-3450-4538-9B68-0F888D34CAF5}"/>
    <dgm:cxn modelId="{8D3E9BBA-5FA8-4FB1-BA5F-88279827BCCA}" srcId="{10DF0BFC-E1E9-4E96-AAD9-05ACFA6549A9}" destId="{D2FD93B6-FE16-4C55-B71C-8584FB6A6B50}" srcOrd="9" destOrd="0" parTransId="{0A42055A-00BC-4B9D-9A24-25545CBC35FF}" sibTransId="{240E6A92-BACB-42A7-AB71-CE9C94A5FA38}"/>
    <dgm:cxn modelId="{2E2D0891-20CC-4D69-B043-5CCA9914710C}" srcId="{10DF0BFC-E1E9-4E96-AAD9-05ACFA6549A9}" destId="{A5846D1A-483E-4A3E-AD00-368160385FBF}" srcOrd="0" destOrd="0" parTransId="{347F81B6-3D87-4D53-A090-18D771F970DA}" sibTransId="{3D8D7A9D-5B8C-41E3-9ED3-A690B29CE085}"/>
    <dgm:cxn modelId="{66956F71-D674-450E-B436-8679BC96F1C8}" type="presOf" srcId="{A5846D1A-483E-4A3E-AD00-368160385FBF}" destId="{886B2462-6418-4850-91A9-A40FF86AFFD1}" srcOrd="0" destOrd="0" presId="urn:microsoft.com/office/officeart/2005/8/layout/vList2"/>
    <dgm:cxn modelId="{DF4B8834-1DF9-4F21-BDE0-5F95293141EA}" type="presOf" srcId="{1C1ED179-7EBA-4651-8DA9-309C4E4ED5C1}" destId="{3E29A139-7288-46C0-BE10-62C0451B7676}" srcOrd="0" destOrd="0" presId="urn:microsoft.com/office/officeart/2005/8/layout/vList2"/>
    <dgm:cxn modelId="{34DBC0AD-75AC-4AE9-BA2D-93327019227E}" srcId="{10DF0BFC-E1E9-4E96-AAD9-05ACFA6549A9}" destId="{C3C21A11-0DE1-4479-B3F3-5A998609AC1D}" srcOrd="7" destOrd="0" parTransId="{67959004-BA70-4EDF-A30F-5A90C8BCFB9B}" sibTransId="{41E5D35F-26B5-47AF-9B9F-7AA94B308148}"/>
    <dgm:cxn modelId="{B950CB95-AA41-4920-84C3-88E2D2FAD6BF}" type="presOf" srcId="{10DF0BFC-E1E9-4E96-AAD9-05ACFA6549A9}" destId="{0A89BD7F-CD6C-4344-853D-1A2B10F23001}" srcOrd="0" destOrd="0" presId="urn:microsoft.com/office/officeart/2005/8/layout/vList2"/>
    <dgm:cxn modelId="{D9358F1F-80C7-4144-896C-8A4167ED5B8E}" type="presOf" srcId="{D2FD93B6-FE16-4C55-B71C-8584FB6A6B50}" destId="{0E711894-7AA0-4378-8FE5-DE046CA0019C}" srcOrd="0" destOrd="0" presId="urn:microsoft.com/office/officeart/2005/8/layout/vList2"/>
    <dgm:cxn modelId="{3FB329C1-2CFC-4044-ADBA-A3064A39EADF}" srcId="{10DF0BFC-E1E9-4E96-AAD9-05ACFA6549A9}" destId="{1C1ED179-7EBA-4651-8DA9-309C4E4ED5C1}" srcOrd="1" destOrd="0" parTransId="{886A4D74-898B-45DC-A1A9-849F5DEA9F34}" sibTransId="{E1F9576F-5DC9-41ED-93C9-9A58D93B6A53}"/>
    <dgm:cxn modelId="{E7E07B89-08B4-4893-A811-1A2C4DCC278D}" srcId="{10DF0BFC-E1E9-4E96-AAD9-05ACFA6549A9}" destId="{5BF52A5A-283C-4209-B7E9-F9C455970688}" srcOrd="5" destOrd="0" parTransId="{0509DF1D-59C6-434B-9D4B-22614BEC36E2}" sibTransId="{1010AE19-B863-4A82-8176-A08F9B62B3C8}"/>
    <dgm:cxn modelId="{E3498B89-93F2-4B9A-BF9F-D5BEC3D79058}" type="presOf" srcId="{138E06B5-97A9-46FE-B9CF-AE46A399EFAE}" destId="{DE473CCA-01F8-4F48-A48E-E64DE68B4875}" srcOrd="0" destOrd="0" presId="urn:microsoft.com/office/officeart/2005/8/layout/vList2"/>
    <dgm:cxn modelId="{30BEB22B-1F2E-449C-8A47-0BCDDE868871}" srcId="{10DF0BFC-E1E9-4E96-AAD9-05ACFA6549A9}" destId="{E659B735-8707-44AF-A9B1-2C7C2D6CC7CE}" srcOrd="4" destOrd="0" parTransId="{9E6B1EBF-92FA-4B08-86B8-7E49D0D53929}" sibTransId="{CCEA58C1-1B13-484C-AC1F-FF1A80BEBC00}"/>
    <dgm:cxn modelId="{3C7E381C-295F-4B58-A44C-CD39E49D730B}" type="presOf" srcId="{E659B735-8707-44AF-A9B1-2C7C2D6CC7CE}" destId="{0DA8EB31-F880-472D-A79A-03895CE16B83}" srcOrd="0" destOrd="0" presId="urn:microsoft.com/office/officeart/2005/8/layout/vList2"/>
    <dgm:cxn modelId="{FF7E9964-7F6E-4024-862A-F850A8236491}" srcId="{10DF0BFC-E1E9-4E96-AAD9-05ACFA6549A9}" destId="{5963B46A-DF1A-44C2-B467-9EF03BDDB3F6}" srcOrd="2" destOrd="0" parTransId="{4F93AD75-E959-432F-A858-F47939C34164}" sibTransId="{7BC6E169-7B46-4C42-8DE5-1C4A6E23115B}"/>
    <dgm:cxn modelId="{75AA2645-2DC6-4CD9-A84E-8BBC8F2EDE14}" type="presOf" srcId="{C3C21A11-0DE1-4479-B3F3-5A998609AC1D}" destId="{02E93BCB-8F5F-4310-8A84-DF240FD1A9D6}" srcOrd="0" destOrd="0" presId="urn:microsoft.com/office/officeart/2005/8/layout/vList2"/>
    <dgm:cxn modelId="{11CBC662-7FF9-4C78-BDBD-F1053CF44ACF}" type="presOf" srcId="{5BF52A5A-283C-4209-B7E9-F9C455970688}" destId="{5BECE03B-413C-498E-AB93-F40D047203B8}" srcOrd="0" destOrd="0" presId="urn:microsoft.com/office/officeart/2005/8/layout/vList2"/>
    <dgm:cxn modelId="{2F56BA12-0DF8-4755-9CCD-7A0568F963A3}" srcId="{10DF0BFC-E1E9-4E96-AAD9-05ACFA6549A9}" destId="{7FDB0753-70CF-45EE-BCC8-E6AF216FB2B8}" srcOrd="8" destOrd="0" parTransId="{4B864824-4C0C-4C79-94B7-1B8EB8C9AF49}" sibTransId="{DF8D912B-7C87-48BE-AF8D-163076843F99}"/>
    <dgm:cxn modelId="{D254D4BD-BAF1-4473-8312-22592324E7FE}" type="presParOf" srcId="{0A89BD7F-CD6C-4344-853D-1A2B10F23001}" destId="{886B2462-6418-4850-91A9-A40FF86AFFD1}" srcOrd="0" destOrd="0" presId="urn:microsoft.com/office/officeart/2005/8/layout/vList2"/>
    <dgm:cxn modelId="{823F57E0-FE4C-4B8E-87E2-9F21570B1CD7}" type="presParOf" srcId="{0A89BD7F-CD6C-4344-853D-1A2B10F23001}" destId="{2F0171F9-D7FD-4765-887A-9474B2F40688}" srcOrd="1" destOrd="0" presId="urn:microsoft.com/office/officeart/2005/8/layout/vList2"/>
    <dgm:cxn modelId="{21DE1083-4018-4234-AC91-5DD6AAF6A0EC}" type="presParOf" srcId="{0A89BD7F-CD6C-4344-853D-1A2B10F23001}" destId="{3E29A139-7288-46C0-BE10-62C0451B7676}" srcOrd="2" destOrd="0" presId="urn:microsoft.com/office/officeart/2005/8/layout/vList2"/>
    <dgm:cxn modelId="{4065C91E-196C-486E-8486-761750D1FAE2}" type="presParOf" srcId="{0A89BD7F-CD6C-4344-853D-1A2B10F23001}" destId="{A770B536-612C-4BDE-81E0-E35A69C430DD}" srcOrd="3" destOrd="0" presId="urn:microsoft.com/office/officeart/2005/8/layout/vList2"/>
    <dgm:cxn modelId="{AB0AA78C-C8D4-4D00-B577-8BD19BA6722C}" type="presParOf" srcId="{0A89BD7F-CD6C-4344-853D-1A2B10F23001}" destId="{F8264837-B831-4A6D-B594-B4327FAF839A}" srcOrd="4" destOrd="0" presId="urn:microsoft.com/office/officeart/2005/8/layout/vList2"/>
    <dgm:cxn modelId="{0FDEE4F5-C44B-4A43-A2C4-4F1ADFCF8E71}" type="presParOf" srcId="{0A89BD7F-CD6C-4344-853D-1A2B10F23001}" destId="{23282837-A729-4DBE-A880-0CAFA1895B30}" srcOrd="5" destOrd="0" presId="urn:microsoft.com/office/officeart/2005/8/layout/vList2"/>
    <dgm:cxn modelId="{CFA76D01-03A4-47BA-B94A-18132F1ED835}" type="presParOf" srcId="{0A89BD7F-CD6C-4344-853D-1A2B10F23001}" destId="{5F62C519-BF74-4D41-A67A-9C8C813C74C6}" srcOrd="6" destOrd="0" presId="urn:microsoft.com/office/officeart/2005/8/layout/vList2"/>
    <dgm:cxn modelId="{BEC826AB-A2CD-4C2C-A8E8-C8F2D5B4C72B}" type="presParOf" srcId="{0A89BD7F-CD6C-4344-853D-1A2B10F23001}" destId="{F8B31427-BE8E-4462-8789-F3BB2BF3D935}" srcOrd="7" destOrd="0" presId="urn:microsoft.com/office/officeart/2005/8/layout/vList2"/>
    <dgm:cxn modelId="{CE2E60DE-9DE4-45BB-ACA8-E8EDE272BF3A}" type="presParOf" srcId="{0A89BD7F-CD6C-4344-853D-1A2B10F23001}" destId="{0DA8EB31-F880-472D-A79A-03895CE16B83}" srcOrd="8" destOrd="0" presId="urn:microsoft.com/office/officeart/2005/8/layout/vList2"/>
    <dgm:cxn modelId="{3F650EA4-B71D-487D-9B3A-4A1AFD8A1DBB}" type="presParOf" srcId="{0A89BD7F-CD6C-4344-853D-1A2B10F23001}" destId="{5C17B103-4B47-4B8D-9494-5ACA78F4999A}" srcOrd="9" destOrd="0" presId="urn:microsoft.com/office/officeart/2005/8/layout/vList2"/>
    <dgm:cxn modelId="{B89BDF24-57ED-4465-878C-68B9EC59675E}" type="presParOf" srcId="{0A89BD7F-CD6C-4344-853D-1A2B10F23001}" destId="{5BECE03B-413C-498E-AB93-F40D047203B8}" srcOrd="10" destOrd="0" presId="urn:microsoft.com/office/officeart/2005/8/layout/vList2"/>
    <dgm:cxn modelId="{3065C666-FDD1-4B7D-8049-3CB88321AE4C}" type="presParOf" srcId="{0A89BD7F-CD6C-4344-853D-1A2B10F23001}" destId="{033D9035-4C47-4DA8-B583-7EDD4D8A4565}" srcOrd="11" destOrd="0" presId="urn:microsoft.com/office/officeart/2005/8/layout/vList2"/>
    <dgm:cxn modelId="{A3962A15-0E18-4982-9B54-D3253EF971F5}" type="presParOf" srcId="{0A89BD7F-CD6C-4344-853D-1A2B10F23001}" destId="{DE473CCA-01F8-4F48-A48E-E64DE68B4875}" srcOrd="12" destOrd="0" presId="urn:microsoft.com/office/officeart/2005/8/layout/vList2"/>
    <dgm:cxn modelId="{5E1A728C-862B-4E5D-A405-8427F335C5C4}" type="presParOf" srcId="{0A89BD7F-CD6C-4344-853D-1A2B10F23001}" destId="{64FCFFF5-FF39-476E-B0C1-A00880F7071F}" srcOrd="13" destOrd="0" presId="urn:microsoft.com/office/officeart/2005/8/layout/vList2"/>
    <dgm:cxn modelId="{B533ED65-B0E4-4B0E-BACB-CB41B6E71D4D}" type="presParOf" srcId="{0A89BD7F-CD6C-4344-853D-1A2B10F23001}" destId="{02E93BCB-8F5F-4310-8A84-DF240FD1A9D6}" srcOrd="14" destOrd="0" presId="urn:microsoft.com/office/officeart/2005/8/layout/vList2"/>
    <dgm:cxn modelId="{A0FE0DC7-A699-46E9-95DD-870430AD9464}" type="presParOf" srcId="{0A89BD7F-CD6C-4344-853D-1A2B10F23001}" destId="{9314B4EE-4627-4E41-A59D-159D420F91EA}" srcOrd="15" destOrd="0" presId="urn:microsoft.com/office/officeart/2005/8/layout/vList2"/>
    <dgm:cxn modelId="{EBFB3B87-4CA2-4404-8AEC-57BB300EABFC}" type="presParOf" srcId="{0A89BD7F-CD6C-4344-853D-1A2B10F23001}" destId="{1FB0AB5E-01B7-4E43-B39D-8474424D86DF}" srcOrd="16" destOrd="0" presId="urn:microsoft.com/office/officeart/2005/8/layout/vList2"/>
    <dgm:cxn modelId="{1BC66910-EF77-437A-AF11-B08A80349DF2}" type="presParOf" srcId="{0A89BD7F-CD6C-4344-853D-1A2B10F23001}" destId="{A35C3175-70BC-4585-8A16-BFF911F96140}" srcOrd="17" destOrd="0" presId="urn:microsoft.com/office/officeart/2005/8/layout/vList2"/>
    <dgm:cxn modelId="{A86A0D04-2900-405C-BB63-198B1FF655BD}" type="presParOf" srcId="{0A89BD7F-CD6C-4344-853D-1A2B10F23001}" destId="{0E711894-7AA0-4378-8FE5-DE046CA0019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3CFCF8-8E86-4D5A-912D-304269DDB978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F9B8076C-8958-4502-9A86-C1FDFC3ECBEE}">
      <dgm:prSet/>
      <dgm:spPr/>
      <dgm:t>
        <a:bodyPr/>
        <a:lstStyle/>
        <a:p>
          <a:pPr algn="ctr" rtl="0"/>
          <a:r>
            <a:rPr lang="nl-NL" dirty="0" smtClean="0"/>
            <a:t>De domeinen Bacteriën en </a:t>
          </a:r>
          <a:r>
            <a:rPr lang="nl-NL" dirty="0" err="1" smtClean="0"/>
            <a:t>Archaea</a:t>
          </a:r>
          <a:r>
            <a:rPr lang="nl-NL" dirty="0" smtClean="0"/>
            <a:t> delen wij niet verder in.</a:t>
          </a:r>
          <a:endParaRPr lang="nl-NL" dirty="0"/>
        </a:p>
      </dgm:t>
    </dgm:pt>
    <dgm:pt modelId="{50BB203D-00A5-44BB-AB0C-CA382F795BB6}" type="parTrans" cxnId="{8BB1F9BB-A5A2-48B4-879E-72ADDA9305F2}">
      <dgm:prSet/>
      <dgm:spPr/>
      <dgm:t>
        <a:bodyPr/>
        <a:lstStyle/>
        <a:p>
          <a:pPr algn="ctr"/>
          <a:endParaRPr lang="nl-NL"/>
        </a:p>
      </dgm:t>
    </dgm:pt>
    <dgm:pt modelId="{B5B01C0F-A69C-409D-A25C-802388D5CCAC}" type="sibTrans" cxnId="{8BB1F9BB-A5A2-48B4-879E-72ADDA9305F2}">
      <dgm:prSet/>
      <dgm:spPr/>
      <dgm:t>
        <a:bodyPr/>
        <a:lstStyle/>
        <a:p>
          <a:pPr algn="ctr"/>
          <a:endParaRPr lang="nl-NL"/>
        </a:p>
      </dgm:t>
    </dgm:pt>
    <dgm:pt modelId="{42C14D7B-44DE-45B4-A405-224A41034D52}">
      <dgm:prSet/>
      <dgm:spPr/>
      <dgm:t>
        <a:bodyPr/>
        <a:lstStyle/>
        <a:p>
          <a:pPr algn="ctr" rtl="0"/>
          <a:r>
            <a:rPr lang="nl-NL" smtClean="0"/>
            <a:t>Het </a:t>
          </a:r>
          <a:r>
            <a:rPr lang="nl-NL" b="1" smtClean="0"/>
            <a:t>domein Eukaryoten </a:t>
          </a:r>
          <a:r>
            <a:rPr lang="nl-NL" smtClean="0"/>
            <a:t>delen we in in 3 </a:t>
          </a:r>
          <a:r>
            <a:rPr lang="nl-NL" b="1" smtClean="0"/>
            <a:t>rijken</a:t>
          </a:r>
          <a:r>
            <a:rPr lang="nl-NL" smtClean="0"/>
            <a:t>: schimmels, planten en dieren. </a:t>
          </a:r>
          <a:endParaRPr lang="nl-NL"/>
        </a:p>
      </dgm:t>
    </dgm:pt>
    <dgm:pt modelId="{D74FD278-FF4E-40B8-864E-5D359033CA56}" type="parTrans" cxnId="{9054DF53-63BE-4B48-989D-2E9F23FB9792}">
      <dgm:prSet/>
      <dgm:spPr/>
      <dgm:t>
        <a:bodyPr/>
        <a:lstStyle/>
        <a:p>
          <a:pPr algn="ctr"/>
          <a:endParaRPr lang="nl-NL"/>
        </a:p>
      </dgm:t>
    </dgm:pt>
    <dgm:pt modelId="{7B6128D0-C87C-4DAE-8A5C-B39D814EAA08}" type="sibTrans" cxnId="{9054DF53-63BE-4B48-989D-2E9F23FB9792}">
      <dgm:prSet/>
      <dgm:spPr/>
      <dgm:t>
        <a:bodyPr/>
        <a:lstStyle/>
        <a:p>
          <a:pPr algn="ctr"/>
          <a:endParaRPr lang="nl-NL"/>
        </a:p>
      </dgm:t>
    </dgm:pt>
    <dgm:pt modelId="{7B2E7C08-B5A0-4465-BAA1-F84C41FC71FB}">
      <dgm:prSet/>
      <dgm:spPr/>
      <dgm:t>
        <a:bodyPr/>
        <a:lstStyle/>
        <a:p>
          <a:pPr algn="ctr" rtl="0"/>
          <a:r>
            <a:rPr lang="nl-NL" dirty="0" smtClean="0"/>
            <a:t>Hiervoor worden </a:t>
          </a:r>
          <a:r>
            <a:rPr lang="nl-NL" dirty="0" err="1" smtClean="0"/>
            <a:t>celkenmerken</a:t>
          </a:r>
          <a:r>
            <a:rPr lang="nl-NL" dirty="0" smtClean="0"/>
            <a:t> gebruikt: wel/geen celwand en wel/geen </a:t>
          </a:r>
          <a:r>
            <a:rPr lang="nl-NL" dirty="0" err="1" smtClean="0"/>
            <a:t>bladgroenkorrels</a:t>
          </a:r>
          <a:endParaRPr lang="nl-NL" dirty="0"/>
        </a:p>
      </dgm:t>
    </dgm:pt>
    <dgm:pt modelId="{8F46C4F6-861E-4238-B369-1BF10403B595}" type="parTrans" cxnId="{1842D5D2-FBBF-42F9-A6A7-6062421B7CC2}">
      <dgm:prSet/>
      <dgm:spPr/>
      <dgm:t>
        <a:bodyPr/>
        <a:lstStyle/>
        <a:p>
          <a:pPr algn="ctr"/>
          <a:endParaRPr lang="nl-NL"/>
        </a:p>
      </dgm:t>
    </dgm:pt>
    <dgm:pt modelId="{6E4AC003-F931-4C02-9928-764E18F8B005}" type="sibTrans" cxnId="{1842D5D2-FBBF-42F9-A6A7-6062421B7CC2}">
      <dgm:prSet/>
      <dgm:spPr/>
      <dgm:t>
        <a:bodyPr/>
        <a:lstStyle/>
        <a:p>
          <a:pPr algn="ctr"/>
          <a:endParaRPr lang="nl-NL"/>
        </a:p>
      </dgm:t>
    </dgm:pt>
    <dgm:pt modelId="{1AF53680-1E45-4515-804B-47088E52306B}" type="pres">
      <dgm:prSet presAssocID="{4D3CFCF8-8E86-4D5A-912D-304269DDB978}" presName="linear" presStyleCnt="0">
        <dgm:presLayoutVars>
          <dgm:animLvl val="lvl"/>
          <dgm:resizeHandles val="exact"/>
        </dgm:presLayoutVars>
      </dgm:prSet>
      <dgm:spPr/>
    </dgm:pt>
    <dgm:pt modelId="{2994BCA4-F666-4E61-83C0-916A9B8A5BB3}" type="pres">
      <dgm:prSet presAssocID="{F9B8076C-8958-4502-9A86-C1FDFC3ECB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11C6E15-5E80-4BB5-8A20-A7AFB04D0E33}" type="pres">
      <dgm:prSet presAssocID="{B5B01C0F-A69C-409D-A25C-802388D5CCAC}" presName="spacer" presStyleCnt="0"/>
      <dgm:spPr/>
    </dgm:pt>
    <dgm:pt modelId="{B5D26FF5-6B26-4B67-B554-5CAFD26986BB}" type="pres">
      <dgm:prSet presAssocID="{42C14D7B-44DE-45B4-A405-224A41034D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33AFD6-D65B-4FFB-9B1D-E3E5F70F0E23}" type="pres">
      <dgm:prSet presAssocID="{7B6128D0-C87C-4DAE-8A5C-B39D814EAA08}" presName="spacer" presStyleCnt="0"/>
      <dgm:spPr/>
    </dgm:pt>
    <dgm:pt modelId="{63A2CF12-693B-49A4-AE6C-2CE0C3D48E60}" type="pres">
      <dgm:prSet presAssocID="{7B2E7C08-B5A0-4465-BAA1-F84C41FC71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98B8365-091D-4D0D-B70C-5A90EE0110BE}" type="presOf" srcId="{42C14D7B-44DE-45B4-A405-224A41034D52}" destId="{B5D26FF5-6B26-4B67-B554-5CAFD26986BB}" srcOrd="0" destOrd="0" presId="urn:microsoft.com/office/officeart/2005/8/layout/vList2"/>
    <dgm:cxn modelId="{9054DF53-63BE-4B48-989D-2E9F23FB9792}" srcId="{4D3CFCF8-8E86-4D5A-912D-304269DDB978}" destId="{42C14D7B-44DE-45B4-A405-224A41034D52}" srcOrd="1" destOrd="0" parTransId="{D74FD278-FF4E-40B8-864E-5D359033CA56}" sibTransId="{7B6128D0-C87C-4DAE-8A5C-B39D814EAA08}"/>
    <dgm:cxn modelId="{496FF6F9-6B31-43B2-BA42-67E8D893F270}" type="presOf" srcId="{7B2E7C08-B5A0-4465-BAA1-F84C41FC71FB}" destId="{63A2CF12-693B-49A4-AE6C-2CE0C3D48E60}" srcOrd="0" destOrd="0" presId="urn:microsoft.com/office/officeart/2005/8/layout/vList2"/>
    <dgm:cxn modelId="{D6A867FA-79BA-423C-BC37-1AF2E4C26FC5}" type="presOf" srcId="{F9B8076C-8958-4502-9A86-C1FDFC3ECBEE}" destId="{2994BCA4-F666-4E61-83C0-916A9B8A5BB3}" srcOrd="0" destOrd="0" presId="urn:microsoft.com/office/officeart/2005/8/layout/vList2"/>
    <dgm:cxn modelId="{3DD2ED6A-4CCB-42CC-B433-EA2DF95BE839}" type="presOf" srcId="{4D3CFCF8-8E86-4D5A-912D-304269DDB978}" destId="{1AF53680-1E45-4515-804B-47088E52306B}" srcOrd="0" destOrd="0" presId="urn:microsoft.com/office/officeart/2005/8/layout/vList2"/>
    <dgm:cxn modelId="{1842D5D2-FBBF-42F9-A6A7-6062421B7CC2}" srcId="{4D3CFCF8-8E86-4D5A-912D-304269DDB978}" destId="{7B2E7C08-B5A0-4465-BAA1-F84C41FC71FB}" srcOrd="2" destOrd="0" parTransId="{8F46C4F6-861E-4238-B369-1BF10403B595}" sibTransId="{6E4AC003-F931-4C02-9928-764E18F8B005}"/>
    <dgm:cxn modelId="{8BB1F9BB-A5A2-48B4-879E-72ADDA9305F2}" srcId="{4D3CFCF8-8E86-4D5A-912D-304269DDB978}" destId="{F9B8076C-8958-4502-9A86-C1FDFC3ECBEE}" srcOrd="0" destOrd="0" parTransId="{50BB203D-00A5-44BB-AB0C-CA382F795BB6}" sibTransId="{B5B01C0F-A69C-409D-A25C-802388D5CCAC}"/>
    <dgm:cxn modelId="{E5A6E7E6-1CC9-4C20-8EBB-6935459F077D}" type="presParOf" srcId="{1AF53680-1E45-4515-804B-47088E52306B}" destId="{2994BCA4-F666-4E61-83C0-916A9B8A5BB3}" srcOrd="0" destOrd="0" presId="urn:microsoft.com/office/officeart/2005/8/layout/vList2"/>
    <dgm:cxn modelId="{C30BF6C7-83EA-46C6-86D3-F785C43023F3}" type="presParOf" srcId="{1AF53680-1E45-4515-804B-47088E52306B}" destId="{311C6E15-5E80-4BB5-8A20-A7AFB04D0E33}" srcOrd="1" destOrd="0" presId="urn:microsoft.com/office/officeart/2005/8/layout/vList2"/>
    <dgm:cxn modelId="{B1609EB2-A8EB-4C99-AE2F-3E1794D77D7D}" type="presParOf" srcId="{1AF53680-1E45-4515-804B-47088E52306B}" destId="{B5D26FF5-6B26-4B67-B554-5CAFD26986BB}" srcOrd="2" destOrd="0" presId="urn:microsoft.com/office/officeart/2005/8/layout/vList2"/>
    <dgm:cxn modelId="{14314665-120F-45EF-BA72-BBB317BDD0A9}" type="presParOf" srcId="{1AF53680-1E45-4515-804B-47088E52306B}" destId="{5333AFD6-D65B-4FFB-9B1D-E3E5F70F0E23}" srcOrd="3" destOrd="0" presId="urn:microsoft.com/office/officeart/2005/8/layout/vList2"/>
    <dgm:cxn modelId="{D931915D-E5EA-4E8F-9EEF-9424FFF8A508}" type="presParOf" srcId="{1AF53680-1E45-4515-804B-47088E52306B}" destId="{63A2CF12-693B-49A4-AE6C-2CE0C3D48E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9A57D-639F-4862-89EF-5F7B0166BB41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Thema 6 </a:t>
          </a:r>
          <a:r>
            <a:rPr lang="nl-NL" sz="6100" kern="1200" dirty="0" smtClean="0"/>
            <a:t>De cel</a:t>
          </a:r>
          <a:endParaRPr lang="nl-NL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47038-3DF7-4F63-BE90-972018EBE692}">
      <dsp:nvSpPr>
        <dsp:cNvPr id="0" name=""/>
        <dsp:cNvSpPr/>
      </dsp:nvSpPr>
      <dsp:spPr>
        <a:xfrm>
          <a:off x="0" y="424"/>
          <a:ext cx="8964488" cy="11512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Organismen ordenen </a:t>
          </a:r>
          <a:endParaRPr lang="nl-NL" sz="4800" kern="1200" dirty="0"/>
        </a:p>
      </dsp:txBody>
      <dsp:txXfrm>
        <a:off x="56201" y="56625"/>
        <a:ext cx="8852086" cy="10388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BB0D6-F2BC-4CC6-AF08-87116498456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Ordening met celkenmerken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53362-9E0F-4EBF-BEBA-2C56456B733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Waarneming van cellen I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00502-7739-4D8B-8749-C362AE70020B}">
      <dsp:nvSpPr>
        <dsp:cNvPr id="0" name=""/>
        <dsp:cNvSpPr/>
      </dsp:nvSpPr>
      <dsp:spPr>
        <a:xfrm>
          <a:off x="0" y="15106"/>
          <a:ext cx="3394720" cy="15465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Lichtmicroscoop: vergroting tussen 40x en 1500x</a:t>
          </a:r>
          <a:endParaRPr lang="nl-NL" sz="2500" kern="1200" dirty="0"/>
        </a:p>
      </dsp:txBody>
      <dsp:txXfrm>
        <a:off x="75498" y="90604"/>
        <a:ext cx="3243724" cy="1395597"/>
      </dsp:txXfrm>
    </dsp:sp>
    <dsp:sp modelId="{31C79439-9FBF-4569-8EA6-C918D056A870}">
      <dsp:nvSpPr>
        <dsp:cNvPr id="0" name=""/>
        <dsp:cNvSpPr/>
      </dsp:nvSpPr>
      <dsp:spPr>
        <a:xfrm>
          <a:off x="0" y="1633700"/>
          <a:ext cx="3394720" cy="1546593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Grootste vergroting school?</a:t>
          </a:r>
          <a:endParaRPr lang="nl-NL" sz="2500" kern="1200" dirty="0"/>
        </a:p>
      </dsp:txBody>
      <dsp:txXfrm>
        <a:off x="75498" y="1709198"/>
        <a:ext cx="3243724" cy="1395597"/>
      </dsp:txXfrm>
    </dsp:sp>
    <dsp:sp modelId="{3F964FD3-943F-445F-A655-2B73688E2BBF}">
      <dsp:nvSpPr>
        <dsp:cNvPr id="0" name=""/>
        <dsp:cNvSpPr/>
      </dsp:nvSpPr>
      <dsp:spPr>
        <a:xfrm>
          <a:off x="0" y="3252293"/>
          <a:ext cx="3394720" cy="154659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Zichtbaar: cellen + sommige organellen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Welke?</a:t>
          </a:r>
          <a:endParaRPr lang="nl-NL" sz="2500" kern="1200" dirty="0"/>
        </a:p>
      </dsp:txBody>
      <dsp:txXfrm>
        <a:off x="75498" y="3327791"/>
        <a:ext cx="3243724" cy="139559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4BFB1-D156-440F-B117-524892C30A6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Waarneming van cellen II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90377-1F10-4944-B2B4-619B74A3A5D8}">
      <dsp:nvSpPr>
        <dsp:cNvPr id="0" name=""/>
        <dsp:cNvSpPr/>
      </dsp:nvSpPr>
      <dsp:spPr>
        <a:xfrm>
          <a:off x="0" y="4349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Elektronenmicroscoop: kan tot 6 miljoen x vergroten</a:t>
          </a:r>
          <a:endParaRPr lang="nl-NL" sz="2600" kern="1200" dirty="0"/>
        </a:p>
      </dsp:txBody>
      <dsp:txXfrm>
        <a:off x="69794" y="113285"/>
        <a:ext cx="3615172" cy="1290152"/>
      </dsp:txXfrm>
    </dsp:sp>
    <dsp:sp modelId="{AC4C6C5B-E29F-4A52-8F0E-78BECBFC70A8}">
      <dsp:nvSpPr>
        <dsp:cNvPr id="0" name=""/>
        <dsp:cNvSpPr/>
      </dsp:nvSpPr>
      <dsp:spPr>
        <a:xfrm>
          <a:off x="0" y="154811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Kan structuren tot 1 nanometer zichtbaar maken</a:t>
          </a:r>
          <a:endParaRPr lang="nl-NL" sz="2600" kern="1200" dirty="0"/>
        </a:p>
      </dsp:txBody>
      <dsp:txXfrm>
        <a:off x="69794" y="1617905"/>
        <a:ext cx="3615172" cy="1290152"/>
      </dsp:txXfrm>
    </dsp:sp>
    <dsp:sp modelId="{9284EA29-827D-45B0-B67E-F03A1053007D}">
      <dsp:nvSpPr>
        <dsp:cNvPr id="0" name=""/>
        <dsp:cNvSpPr/>
      </dsp:nvSpPr>
      <dsp:spPr>
        <a:xfrm>
          <a:off x="0" y="3052731"/>
          <a:ext cx="3754760" cy="14297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Kleinste organellen en onderdelen</a:t>
          </a:r>
          <a:endParaRPr lang="nl-NL" sz="2600" kern="1200" dirty="0"/>
        </a:p>
      </dsp:txBody>
      <dsp:txXfrm>
        <a:off x="69794" y="3122525"/>
        <a:ext cx="3615172" cy="12901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513A-80EF-48F3-8CF0-204745DB5DC0}">
      <dsp:nvSpPr>
        <dsp:cNvPr id="0" name=""/>
        <dsp:cNvSpPr/>
      </dsp:nvSpPr>
      <dsp:spPr>
        <a:xfrm>
          <a:off x="0" y="7852"/>
          <a:ext cx="2890664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Opdracht </a:t>
          </a:r>
          <a:endParaRPr lang="nl-NL" sz="4700" kern="1200" dirty="0"/>
        </a:p>
      </dsp:txBody>
      <dsp:txXfrm>
        <a:off x="55030" y="62882"/>
        <a:ext cx="2780604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6C062-4C48-45CB-B3AD-BA2AEE874EC1}">
      <dsp:nvSpPr>
        <dsp:cNvPr id="0" name=""/>
        <dsp:cNvSpPr/>
      </dsp:nvSpPr>
      <dsp:spPr>
        <a:xfrm>
          <a:off x="0" y="331239"/>
          <a:ext cx="3322712" cy="332656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Maak de opdracht </a:t>
          </a:r>
          <a:r>
            <a:rPr lang="nl-NL" sz="4400" kern="1200" dirty="0" smtClean="0">
              <a:hlinkClick xmlns:r="http://schemas.openxmlformats.org/officeDocument/2006/relationships" r:id="rId1"/>
            </a:rPr>
            <a:t>Afmetingen van cellen</a:t>
          </a:r>
          <a:endParaRPr lang="nl-NL" sz="4400" kern="1200" dirty="0"/>
        </a:p>
      </dsp:txBody>
      <dsp:txXfrm>
        <a:off x="162201" y="493440"/>
        <a:ext cx="2998310" cy="3002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F910B-1560-47F7-8E59-D46D1CF32B35}">
      <dsp:nvSpPr>
        <dsp:cNvPr id="0" name=""/>
        <dsp:cNvSpPr/>
      </dsp:nvSpPr>
      <dsp:spPr>
        <a:xfrm>
          <a:off x="0" y="5153"/>
          <a:ext cx="6224736" cy="15514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Bouw, functie, onderdelen, transport</a:t>
          </a:r>
          <a:endParaRPr lang="nl-NL" sz="3900" kern="1200" dirty="0"/>
        </a:p>
      </dsp:txBody>
      <dsp:txXfrm>
        <a:off x="75734" y="80887"/>
        <a:ext cx="6073268" cy="1399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E6E00-7620-4932-8358-C76B83E5CAE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Waarom cel?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4AB12-AC4A-4E26-B3DF-547975448A8A}">
      <dsp:nvSpPr>
        <dsp:cNvPr id="0" name=""/>
        <dsp:cNvSpPr/>
      </dsp:nvSpPr>
      <dsp:spPr>
        <a:xfrm>
          <a:off x="0" y="289855"/>
          <a:ext cx="2746647" cy="1099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Robert </a:t>
          </a:r>
          <a:r>
            <a:rPr lang="nl-NL" sz="2000" kern="1200" dirty="0" err="1" smtClean="0"/>
            <a:t>Hooke</a:t>
          </a:r>
          <a:r>
            <a:rPr lang="nl-NL" sz="2000" kern="1200" dirty="0" smtClean="0"/>
            <a:t> 1665 Microscopische waarneming van kurk</a:t>
          </a:r>
          <a:endParaRPr lang="nl-NL" sz="2000" kern="1200" dirty="0"/>
        </a:p>
      </dsp:txBody>
      <dsp:txXfrm>
        <a:off x="53688" y="343543"/>
        <a:ext cx="2639271" cy="992424"/>
      </dsp:txXfrm>
    </dsp:sp>
    <dsp:sp modelId="{587F14D2-D4EA-4828-9944-F90A886D924F}">
      <dsp:nvSpPr>
        <dsp:cNvPr id="0" name=""/>
        <dsp:cNvSpPr/>
      </dsp:nvSpPr>
      <dsp:spPr>
        <a:xfrm>
          <a:off x="0" y="1447255"/>
          <a:ext cx="2746647" cy="109980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Hij zag compartimenten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kloostercellen </a:t>
          </a:r>
          <a:r>
            <a:rPr lang="nl-NL" sz="2000" kern="1200" dirty="0" smtClean="0">
              <a:sym typeface="Wingdings"/>
            </a:rPr>
            <a:t></a:t>
          </a:r>
          <a:r>
            <a:rPr lang="nl-NL" sz="2000" kern="1200" dirty="0" smtClean="0"/>
            <a:t> vandaar de ‘cel’</a:t>
          </a:r>
          <a:endParaRPr lang="nl-NL" sz="2000" kern="1200" dirty="0"/>
        </a:p>
      </dsp:txBody>
      <dsp:txXfrm>
        <a:off x="53688" y="1500943"/>
        <a:ext cx="2639271" cy="992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29D02-BEB5-4DD0-AD74-F98637801A5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Waarom beginnen met de cel?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39F2D-70AB-41BA-9816-6C0701F87C3B}">
      <dsp:nvSpPr>
        <dsp:cNvPr id="0" name=""/>
        <dsp:cNvSpPr/>
      </dsp:nvSpPr>
      <dsp:spPr>
        <a:xfrm>
          <a:off x="0" y="35765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Alle organismen zijn opgebouwd uit cellen</a:t>
          </a:r>
          <a:endParaRPr lang="nl-NL" sz="2300" kern="1200" dirty="0"/>
        </a:p>
      </dsp:txBody>
      <dsp:txXfrm>
        <a:off x="26930" y="62695"/>
        <a:ext cx="5717124" cy="497795"/>
      </dsp:txXfrm>
    </dsp:sp>
    <dsp:sp modelId="{358C5834-2FD5-4DD5-A988-E215FDB19A4A}">
      <dsp:nvSpPr>
        <dsp:cNvPr id="0" name=""/>
        <dsp:cNvSpPr/>
      </dsp:nvSpPr>
      <dsp:spPr>
        <a:xfrm>
          <a:off x="0" y="653660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Cellen zijn de kleinste eenheid van ‘leven’</a:t>
          </a:r>
          <a:endParaRPr lang="nl-NL" sz="2300" kern="1200" dirty="0"/>
        </a:p>
      </dsp:txBody>
      <dsp:txXfrm>
        <a:off x="26930" y="680590"/>
        <a:ext cx="5717124" cy="497795"/>
      </dsp:txXfrm>
    </dsp:sp>
    <dsp:sp modelId="{748BC75F-D666-4C5B-900A-49750C65F31B}">
      <dsp:nvSpPr>
        <dsp:cNvPr id="0" name=""/>
        <dsp:cNvSpPr/>
      </dsp:nvSpPr>
      <dsp:spPr>
        <a:xfrm>
          <a:off x="0" y="1271556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Kleinste organismen: </a:t>
          </a:r>
          <a:r>
            <a:rPr lang="nl-NL" sz="2300" kern="1200" dirty="0" err="1" smtClean="0"/>
            <a:t>eencelligen</a:t>
          </a:r>
          <a:endParaRPr lang="nl-NL" sz="2300" kern="1200" dirty="0"/>
        </a:p>
      </dsp:txBody>
      <dsp:txXfrm>
        <a:off x="26930" y="1298486"/>
        <a:ext cx="5717124" cy="497795"/>
      </dsp:txXfrm>
    </dsp:sp>
    <dsp:sp modelId="{880C2B78-F93A-4E4E-9B47-6EF7BF938129}">
      <dsp:nvSpPr>
        <dsp:cNvPr id="0" name=""/>
        <dsp:cNvSpPr/>
      </dsp:nvSpPr>
      <dsp:spPr>
        <a:xfrm>
          <a:off x="0" y="1889451"/>
          <a:ext cx="5770984" cy="55165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Mens: biljoenen cellen (hoeveel is 1 biljoen?)</a:t>
          </a:r>
          <a:endParaRPr lang="nl-NL" sz="2300" kern="1200" dirty="0"/>
        </a:p>
      </dsp:txBody>
      <dsp:txXfrm>
        <a:off x="26930" y="1916381"/>
        <a:ext cx="5717124" cy="4977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5D437-2D3A-4ABA-9933-9B4CD7ADB06B}">
      <dsp:nvSpPr>
        <dsp:cNvPr id="0" name=""/>
        <dsp:cNvSpPr/>
      </dsp:nvSpPr>
      <dsp:spPr>
        <a:xfrm>
          <a:off x="0" y="91799"/>
          <a:ext cx="8712968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dirty="0" smtClean="0"/>
            <a:t>Biologische bouwstenen: klein </a:t>
          </a:r>
          <a:r>
            <a:rPr lang="nl-NL" sz="4000" kern="1200" dirty="0" smtClean="0">
              <a:sym typeface="Wingdings"/>
            </a:rPr>
            <a:t></a:t>
          </a:r>
          <a:r>
            <a:rPr lang="nl-NL" sz="4000" kern="1200" dirty="0" smtClean="0"/>
            <a:t> groot</a:t>
          </a:r>
          <a:endParaRPr lang="nl-NL" sz="4000" kern="1200" dirty="0"/>
        </a:p>
      </dsp:txBody>
      <dsp:txXfrm>
        <a:off x="46834" y="138633"/>
        <a:ext cx="8619300" cy="8657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B2462-6418-4850-91A9-A40FF86AFFD1}">
      <dsp:nvSpPr>
        <dsp:cNvPr id="0" name=""/>
        <dsp:cNvSpPr/>
      </dsp:nvSpPr>
      <dsp:spPr>
        <a:xfrm>
          <a:off x="0" y="78603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Atomen </a:t>
          </a:r>
          <a:r>
            <a:rPr lang="nl-NL" sz="2000" kern="1200" dirty="0" smtClean="0">
              <a:sym typeface="Wingdings" panose="05000000000000000000" pitchFamily="2" charset="2"/>
            </a:rPr>
            <a:t> moleculen</a:t>
          </a:r>
          <a:endParaRPr lang="nl-NL" sz="2000" kern="1200" dirty="0"/>
        </a:p>
      </dsp:txBody>
      <dsp:txXfrm>
        <a:off x="23417" y="102020"/>
        <a:ext cx="6804270" cy="432866"/>
      </dsp:txXfrm>
    </dsp:sp>
    <dsp:sp modelId="{3E29A139-7288-46C0-BE10-62C0451B7676}">
      <dsp:nvSpPr>
        <dsp:cNvPr id="0" name=""/>
        <dsp:cNvSpPr/>
      </dsp:nvSpPr>
      <dsp:spPr>
        <a:xfrm>
          <a:off x="0" y="615903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1250029"/>
                <a:satOff val="-1876"/>
                <a:lumOff val="-305"/>
                <a:alphaOff val="0"/>
                <a:tint val="50000"/>
                <a:satMod val="300000"/>
              </a:schemeClr>
            </a:gs>
            <a:gs pos="35000">
              <a:schemeClr val="accent3">
                <a:hueOff val="1250029"/>
                <a:satOff val="-1876"/>
                <a:lumOff val="-305"/>
                <a:alphaOff val="0"/>
                <a:tint val="37000"/>
                <a:satMod val="300000"/>
              </a:schemeClr>
            </a:gs>
            <a:gs pos="100000">
              <a:schemeClr val="accent3">
                <a:hueOff val="1250029"/>
                <a:satOff val="-1876"/>
                <a:lumOff val="-3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Organel – kan niet op zichzelf bestaan</a:t>
          </a:r>
          <a:endParaRPr lang="nl-NL" sz="2000" kern="1200" dirty="0"/>
        </a:p>
      </dsp:txBody>
      <dsp:txXfrm>
        <a:off x="23417" y="639320"/>
        <a:ext cx="6804270" cy="432866"/>
      </dsp:txXfrm>
    </dsp:sp>
    <dsp:sp modelId="{F8264837-B831-4A6D-B594-B4327FAF839A}">
      <dsp:nvSpPr>
        <dsp:cNvPr id="0" name=""/>
        <dsp:cNvSpPr/>
      </dsp:nvSpPr>
      <dsp:spPr>
        <a:xfrm>
          <a:off x="0" y="1153203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2500059"/>
                <a:satOff val="-3751"/>
                <a:lumOff val="-610"/>
                <a:alphaOff val="0"/>
                <a:tint val="50000"/>
                <a:satMod val="300000"/>
              </a:schemeClr>
            </a:gs>
            <a:gs pos="35000">
              <a:schemeClr val="accent3">
                <a:hueOff val="2500059"/>
                <a:satOff val="-3751"/>
                <a:lumOff val="-610"/>
                <a:alphaOff val="0"/>
                <a:tint val="37000"/>
                <a:satMod val="300000"/>
              </a:schemeClr>
            </a:gs>
            <a:gs pos="100000">
              <a:schemeClr val="accent3">
                <a:hueOff val="2500059"/>
                <a:satOff val="-3751"/>
                <a:lumOff val="-61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Cel – kleinste eenheid van leven</a:t>
          </a:r>
          <a:endParaRPr lang="nl-NL" sz="2000" kern="1200" dirty="0"/>
        </a:p>
      </dsp:txBody>
      <dsp:txXfrm>
        <a:off x="23417" y="1176620"/>
        <a:ext cx="6804270" cy="432866"/>
      </dsp:txXfrm>
    </dsp:sp>
    <dsp:sp modelId="{5F62C519-BF74-4D41-A67A-9C8C813C74C6}">
      <dsp:nvSpPr>
        <dsp:cNvPr id="0" name=""/>
        <dsp:cNvSpPr/>
      </dsp:nvSpPr>
      <dsp:spPr>
        <a:xfrm>
          <a:off x="0" y="16905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Weefsel – cellen met dezelfde vorm en functie</a:t>
          </a:r>
          <a:endParaRPr lang="nl-NL" sz="2000" kern="1200" dirty="0"/>
        </a:p>
      </dsp:txBody>
      <dsp:txXfrm>
        <a:off x="23417" y="1713921"/>
        <a:ext cx="6804270" cy="432866"/>
      </dsp:txXfrm>
    </dsp:sp>
    <dsp:sp modelId="{0DA8EB31-F880-472D-A79A-03895CE16B83}">
      <dsp:nvSpPr>
        <dsp:cNvPr id="0" name=""/>
        <dsp:cNvSpPr/>
      </dsp:nvSpPr>
      <dsp:spPr>
        <a:xfrm>
          <a:off x="0" y="22278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5000117"/>
                <a:satOff val="-7502"/>
                <a:lumOff val="-1220"/>
                <a:alphaOff val="0"/>
                <a:tint val="50000"/>
                <a:satMod val="300000"/>
              </a:schemeClr>
            </a:gs>
            <a:gs pos="35000">
              <a:schemeClr val="accent3">
                <a:hueOff val="5000117"/>
                <a:satOff val="-7502"/>
                <a:lumOff val="-1220"/>
                <a:alphaOff val="0"/>
                <a:tint val="37000"/>
                <a:satMod val="300000"/>
              </a:schemeClr>
            </a:gs>
            <a:gs pos="100000">
              <a:schemeClr val="accent3">
                <a:hueOff val="5000117"/>
                <a:satOff val="-7502"/>
                <a:lumOff val="-12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Orgaan – samengesteld uit diverse weefsels</a:t>
          </a:r>
          <a:endParaRPr lang="nl-NL" sz="2000" kern="1200" dirty="0"/>
        </a:p>
      </dsp:txBody>
      <dsp:txXfrm>
        <a:off x="23417" y="2251221"/>
        <a:ext cx="6804270" cy="432866"/>
      </dsp:txXfrm>
    </dsp:sp>
    <dsp:sp modelId="{5BECE03B-413C-498E-AB93-F40D047203B8}">
      <dsp:nvSpPr>
        <dsp:cNvPr id="0" name=""/>
        <dsp:cNvSpPr/>
      </dsp:nvSpPr>
      <dsp:spPr>
        <a:xfrm>
          <a:off x="0" y="27651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6250147"/>
                <a:satOff val="-9378"/>
                <a:lumOff val="-1525"/>
                <a:alphaOff val="0"/>
                <a:tint val="50000"/>
                <a:satMod val="300000"/>
              </a:schemeClr>
            </a:gs>
            <a:gs pos="35000">
              <a:schemeClr val="accent3">
                <a:hueOff val="6250147"/>
                <a:satOff val="-9378"/>
                <a:lumOff val="-1525"/>
                <a:alphaOff val="0"/>
                <a:tint val="37000"/>
                <a:satMod val="300000"/>
              </a:schemeClr>
            </a:gs>
            <a:gs pos="100000">
              <a:schemeClr val="accent3">
                <a:hueOff val="6250147"/>
                <a:satOff val="-9378"/>
                <a:lumOff val="-15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Orgaanstelsel – samenwerkende organen voor één functie </a:t>
          </a:r>
          <a:endParaRPr lang="nl-NL" sz="2000" kern="1200" dirty="0"/>
        </a:p>
      </dsp:txBody>
      <dsp:txXfrm>
        <a:off x="23417" y="2788521"/>
        <a:ext cx="6804270" cy="432866"/>
      </dsp:txXfrm>
    </dsp:sp>
    <dsp:sp modelId="{DE473CCA-01F8-4F48-A48E-E64DE68B4875}">
      <dsp:nvSpPr>
        <dsp:cNvPr id="0" name=""/>
        <dsp:cNvSpPr/>
      </dsp:nvSpPr>
      <dsp:spPr>
        <a:xfrm>
          <a:off x="0" y="33024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Organisme – samenwerkende orgaanstelsels</a:t>
          </a:r>
          <a:endParaRPr lang="nl-NL" sz="2000" kern="1200" dirty="0"/>
        </a:p>
      </dsp:txBody>
      <dsp:txXfrm>
        <a:off x="23417" y="3325821"/>
        <a:ext cx="6804270" cy="432866"/>
      </dsp:txXfrm>
    </dsp:sp>
    <dsp:sp modelId="{02E93BCB-8F5F-4310-8A84-DF240FD1A9D6}">
      <dsp:nvSpPr>
        <dsp:cNvPr id="0" name=""/>
        <dsp:cNvSpPr/>
      </dsp:nvSpPr>
      <dsp:spPr>
        <a:xfrm>
          <a:off x="0" y="38397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8750205"/>
                <a:satOff val="-13129"/>
                <a:lumOff val="-2135"/>
                <a:alphaOff val="0"/>
                <a:tint val="50000"/>
                <a:satMod val="300000"/>
              </a:schemeClr>
            </a:gs>
            <a:gs pos="35000">
              <a:schemeClr val="accent3">
                <a:hueOff val="8750205"/>
                <a:satOff val="-13129"/>
                <a:lumOff val="-2135"/>
                <a:alphaOff val="0"/>
                <a:tint val="37000"/>
                <a:satMod val="300000"/>
              </a:schemeClr>
            </a:gs>
            <a:gs pos="100000">
              <a:schemeClr val="accent3">
                <a:hueOff val="8750205"/>
                <a:satOff val="-13129"/>
                <a:lumOff val="-21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Populatie – verzameling organismen van 1 soort</a:t>
          </a:r>
          <a:endParaRPr lang="nl-NL" sz="2000" kern="1200" dirty="0"/>
        </a:p>
      </dsp:txBody>
      <dsp:txXfrm>
        <a:off x="23417" y="3863121"/>
        <a:ext cx="6804270" cy="432866"/>
      </dsp:txXfrm>
    </dsp:sp>
    <dsp:sp modelId="{1FB0AB5E-01B7-4E43-B39D-8474424D86DF}">
      <dsp:nvSpPr>
        <dsp:cNvPr id="0" name=""/>
        <dsp:cNvSpPr/>
      </dsp:nvSpPr>
      <dsp:spPr>
        <a:xfrm>
          <a:off x="0" y="43770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10000235"/>
                <a:satOff val="-15004"/>
                <a:lumOff val="-2440"/>
                <a:alphaOff val="0"/>
                <a:tint val="50000"/>
                <a:satMod val="300000"/>
              </a:schemeClr>
            </a:gs>
            <a:gs pos="35000">
              <a:schemeClr val="accent3">
                <a:hueOff val="10000235"/>
                <a:satOff val="-15004"/>
                <a:lumOff val="-2440"/>
                <a:alphaOff val="0"/>
                <a:tint val="37000"/>
                <a:satMod val="300000"/>
              </a:schemeClr>
            </a:gs>
            <a:gs pos="100000">
              <a:schemeClr val="accent3">
                <a:hueOff val="10000235"/>
                <a:satOff val="-15004"/>
                <a:lumOff val="-24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Ecosysteem – </a:t>
          </a:r>
          <a:r>
            <a:rPr lang="nl-NL" sz="2000" kern="1200" dirty="0" smtClean="0"/>
            <a:t>aantal </a:t>
          </a:r>
          <a:r>
            <a:rPr lang="nl-NL" sz="2000" kern="1200" dirty="0" smtClean="0"/>
            <a:t>populaties </a:t>
          </a:r>
          <a:r>
            <a:rPr lang="nl-NL" sz="2000" kern="1200" dirty="0" smtClean="0"/>
            <a:t>+ </a:t>
          </a:r>
          <a:r>
            <a:rPr lang="nl-NL" sz="2000" kern="1200" dirty="0" err="1" smtClean="0"/>
            <a:t>abiotische</a:t>
          </a:r>
          <a:r>
            <a:rPr lang="nl-NL" sz="2000" kern="1200" dirty="0" smtClean="0"/>
            <a:t> </a:t>
          </a:r>
          <a:r>
            <a:rPr lang="nl-NL" sz="2000" kern="1200" dirty="0" smtClean="0"/>
            <a:t>factoren</a:t>
          </a:r>
          <a:endParaRPr lang="nl-NL" sz="2000" kern="1200" dirty="0"/>
        </a:p>
      </dsp:txBody>
      <dsp:txXfrm>
        <a:off x="23417" y="4400421"/>
        <a:ext cx="6804270" cy="432866"/>
      </dsp:txXfrm>
    </dsp:sp>
    <dsp:sp modelId="{0E711894-7AA0-4378-8FE5-DE046CA0019C}">
      <dsp:nvSpPr>
        <dsp:cNvPr id="0" name=""/>
        <dsp:cNvSpPr/>
      </dsp:nvSpPr>
      <dsp:spPr>
        <a:xfrm>
          <a:off x="0" y="4914304"/>
          <a:ext cx="6851104" cy="47970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Biosfeer – alle ruimte waar leven bestaat</a:t>
          </a:r>
          <a:endParaRPr lang="nl-NL" sz="2000" kern="1200" dirty="0"/>
        </a:p>
      </dsp:txBody>
      <dsp:txXfrm>
        <a:off x="23417" y="4937721"/>
        <a:ext cx="6804270" cy="4328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4BCA4-F666-4E61-83C0-916A9B8A5BB3}">
      <dsp:nvSpPr>
        <dsp:cNvPr id="0" name=""/>
        <dsp:cNvSpPr/>
      </dsp:nvSpPr>
      <dsp:spPr>
        <a:xfrm>
          <a:off x="0" y="128657"/>
          <a:ext cx="8964488" cy="4317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De domeinen Bacteriën en </a:t>
          </a:r>
          <a:r>
            <a:rPr lang="nl-NL" sz="1800" kern="1200" dirty="0" err="1" smtClean="0"/>
            <a:t>Archaea</a:t>
          </a:r>
          <a:r>
            <a:rPr lang="nl-NL" sz="1800" kern="1200" dirty="0" smtClean="0"/>
            <a:t> delen wij niet verder in.</a:t>
          </a:r>
          <a:endParaRPr lang="nl-NL" sz="1800" kern="1200" dirty="0"/>
        </a:p>
      </dsp:txBody>
      <dsp:txXfrm>
        <a:off x="21075" y="149732"/>
        <a:ext cx="8922338" cy="389580"/>
      </dsp:txXfrm>
    </dsp:sp>
    <dsp:sp modelId="{B5D26FF5-6B26-4B67-B554-5CAFD26986BB}">
      <dsp:nvSpPr>
        <dsp:cNvPr id="0" name=""/>
        <dsp:cNvSpPr/>
      </dsp:nvSpPr>
      <dsp:spPr>
        <a:xfrm>
          <a:off x="0" y="612227"/>
          <a:ext cx="8964488" cy="43173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smtClean="0"/>
            <a:t>Het </a:t>
          </a:r>
          <a:r>
            <a:rPr lang="nl-NL" sz="1800" b="1" kern="1200" smtClean="0"/>
            <a:t>domein Eukaryoten </a:t>
          </a:r>
          <a:r>
            <a:rPr lang="nl-NL" sz="1800" kern="1200" smtClean="0"/>
            <a:t>delen we in in 3 </a:t>
          </a:r>
          <a:r>
            <a:rPr lang="nl-NL" sz="1800" b="1" kern="1200" smtClean="0"/>
            <a:t>rijken</a:t>
          </a:r>
          <a:r>
            <a:rPr lang="nl-NL" sz="1800" kern="1200" smtClean="0"/>
            <a:t>: schimmels, planten en dieren. </a:t>
          </a:r>
          <a:endParaRPr lang="nl-NL" sz="1800" kern="1200"/>
        </a:p>
      </dsp:txBody>
      <dsp:txXfrm>
        <a:off x="21075" y="633302"/>
        <a:ext cx="8922338" cy="389580"/>
      </dsp:txXfrm>
    </dsp:sp>
    <dsp:sp modelId="{63A2CF12-693B-49A4-AE6C-2CE0C3D48E60}">
      <dsp:nvSpPr>
        <dsp:cNvPr id="0" name=""/>
        <dsp:cNvSpPr/>
      </dsp:nvSpPr>
      <dsp:spPr>
        <a:xfrm>
          <a:off x="0" y="1095797"/>
          <a:ext cx="8964488" cy="43173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Hiervoor worden </a:t>
          </a:r>
          <a:r>
            <a:rPr lang="nl-NL" sz="1800" kern="1200" dirty="0" err="1" smtClean="0"/>
            <a:t>celkenmerken</a:t>
          </a:r>
          <a:r>
            <a:rPr lang="nl-NL" sz="1800" kern="1200" dirty="0" smtClean="0"/>
            <a:t> gebruikt: wel/geen celwand en wel/geen </a:t>
          </a:r>
          <a:r>
            <a:rPr lang="nl-NL" sz="1800" kern="1200" dirty="0" err="1" smtClean="0"/>
            <a:t>bladgroenkorrels</a:t>
          </a:r>
          <a:endParaRPr lang="nl-NL" sz="1800" kern="1200" dirty="0"/>
        </a:p>
      </dsp:txBody>
      <dsp:txXfrm>
        <a:off x="21075" y="1116872"/>
        <a:ext cx="8922338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9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0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2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7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76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00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0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91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40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7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346F-0C6A-48B5-9225-BD27A542EFE6}" type="datetimeFigureOut">
              <a:rPr lang="nl-NL" smtClean="0"/>
              <a:t>2-6-2016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6ADA-A669-4B9E-A144-656F77DA4EE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6CC1-4694-4B09-AF9E-BE57396CE492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964C-11BC-441E-B5A1-119B0A2AD8D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http://www.google.nl/url?sa=i&amp;rct=j&amp;q=cel&amp;source=images&amp;cd=&amp;cad=rja&amp;docid=1tjjodA7tEJQAM&amp;tbnid=M7k69N-TAi_V8M:&amp;ved=0CAUQjRw&amp;url=http://nl.wikibooks.org/wiki/Celbiologie/Cel&amp;ei=pWQTUr7CMKSc0wWy84GoBA&amp;bvm=bv.50952593,d.d2k&amp;psig=AFQjCNH_90SnH9hjgz2IR4w97A_1OFOYhA&amp;ust=1377088988260388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hyperlink" Target="http://www.google.nl/url?sa=i&amp;rct=j&amp;q=cellen+hooke&amp;source=images&amp;cd=&amp;cad=rja&amp;docid=g_ajPxpIJFof2M&amp;tbnid=aBmtQe5hA3kpQM:&amp;ved=0CAUQjRw&amp;url=http://askabiologist.asu.edu/content/robert-hooke-du&amp;ei=k2ITUs_INuuT0QX854GAAg&amp;bvm=bv.50952593,d.d2k&amp;psig=AFQjCNGNJ_1UPD-1PrdUgMpg8BxxJZ7MGQ&amp;ust=1377088509955548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hyperlink" Target="http://www.google.nl/url?sa=i&amp;rct=j&amp;q=eencellige%20dieren&amp;source=images&amp;cd=&amp;cad=rja&amp;docid=kjR6EUlmgcchhM&amp;tbnid=FAPK6_55moi7GM:&amp;ved=0CAUQjRw&amp;url=http://oncyclopedia.net/wiki/Eencellige&amp;ei=KWYTUqmrLMOn0AX1wYDACA&amp;bvm=bv.50952593,d.d2k&amp;psig=AFQjCNEpzq1pMEJlqVQnynZZv3zmtZPY0w&amp;ust=1377089433540241" TargetMode="External"/><Relationship Id="rId17" Type="http://schemas.openxmlformats.org/officeDocument/2006/relationships/image" Target="../media/image5.jpeg"/><Relationship Id="rId2" Type="http://schemas.openxmlformats.org/officeDocument/2006/relationships/diagramData" Target="../diagrams/data5.xml"/><Relationship Id="rId16" Type="http://schemas.openxmlformats.org/officeDocument/2006/relationships/hyperlink" Target="http://www.google.nl/url?sa=i&amp;rct=j&amp;q=mens&amp;source=images&amp;cd=&amp;cad=rja&amp;docid=-2NCRIkOWMxp5M&amp;tbnid=L2i9RWHnSyu54M:&amp;ved=0CAUQjRw&amp;url=http://www.nationalgeographic.nl/fotografie/foto/mens-en-dier-8&amp;ei=AmcTUqOUIuev0QWj44D4Cg&amp;bvm=bv.50952593,d.d2k&amp;psig=AFQjCNHl1iKVbK7z2SLZfbW9IyRR_iVv8g&amp;ust=1377089615737079" TargetMode="Externa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4.jpeg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hyperlink" Target="http://www.google.nl/url?sa=i&amp;rct=j&amp;q=eencellige%20dieren&amp;source=images&amp;cd=&amp;cad=rja&amp;docid=4hMZCNrWc_tTNM&amp;tbnid=epePxCeqwhYR7M:&amp;ved=0CAUQjRw&amp;url=http://chondroweb.nl/health4NL.html&amp;ei=b2YTUs64EObH0QXo5oHABQ&amp;bvm=bv.50952593,d.d2k&amp;psig=AFQjCNEpzq1pMEJlqVQnynZZv3zmtZPY0w&amp;ust=137708943354024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6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hyperlink" Target="http://www.google.nl/url?sa=i&amp;rct=j&amp;q=microscoop&amp;source=images&amp;cd=&amp;cad=rja&amp;docid=autLbnAC7b69OM&amp;tbnid=o8TSQNEDkAExhM:&amp;ved=0CAUQjRw&amp;url=http://users.ugent.be/~jvanaver/micro.htm&amp;ei=AGwTUonXBYH50gWEhYGQAw&amp;psig=AFQjCNFJfZZYBTqOEhakFYlISAn_HJ3mBw&amp;ust=1377090814620765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hyperlink" Target="http://www.google.nl/url?sa=i&amp;rct=j&amp;q=elektronenmicroscoop&amp;source=images&amp;cd=&amp;cad=rja&amp;docid=jzfSJCLsOb9HQM&amp;tbnid=37mkANK1XxP3HM:&amp;ved=0CAUQjRw&amp;url=http://www.sciencespace.nl/article/view.do?supportId%3D3720&amp;ei=dG0TUsy_FbST0QWFr4GACw&amp;psig=AFQjCNGlVK0H41Pn0koMbAME7460n3lwaA&amp;ust=1377091312605299" TargetMode="Externa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image" Target="../media/image10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9370487"/>
              </p:ext>
            </p:extLst>
          </p:nvPr>
        </p:nvGraphicFramePr>
        <p:xfrm>
          <a:off x="683568" y="54868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475656" y="5157192"/>
          <a:ext cx="6224736" cy="156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2290" name="Picture 2" descr="http://upload.wikimedia.org/wikipedia/commons/thumb/1/1a/Biological_cell.svg/450px-Biological_cell.svg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11760" y="2348880"/>
            <a:ext cx="4286250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611560" y="2492896"/>
          <a:ext cx="2746648" cy="283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askabiologist.asu.edu/sites/default/files/resources/articles/cells/hookecork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1772816"/>
            <a:ext cx="4896544" cy="462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62306"/>
              </p:ext>
            </p:extLst>
          </p:nvPr>
        </p:nvGraphicFramePr>
        <p:xfrm>
          <a:off x="1691680" y="1628800"/>
          <a:ext cx="5770984" cy="247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364" name="Picture 4" descr="http://images.uncyc.org/nl/7/70/Amoeba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4149080"/>
            <a:ext cx="1381894" cy="1305123"/>
          </a:xfrm>
          <a:prstGeom prst="rect">
            <a:avLst/>
          </a:prstGeom>
          <a:noFill/>
        </p:spPr>
      </p:pic>
      <p:pic>
        <p:nvPicPr>
          <p:cNvPr id="15366" name="Picture 6" descr="http://chondroweb.nl/images/flagellate_microscop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3768" y="4581128"/>
            <a:ext cx="2172067" cy="2016224"/>
          </a:xfrm>
          <a:prstGeom prst="rect">
            <a:avLst/>
          </a:prstGeom>
          <a:noFill/>
        </p:spPr>
      </p:pic>
      <p:sp>
        <p:nvSpPr>
          <p:cNvPr id="15368" name="AutoShape 8" descr="data:image/jpeg;base64,/9j/4AAQSkZJRgABAQAAAQABAAD/2wCEAAkGBxMSEhUQEBMVEhUXFhQWFxcWEhQWFxUXFBQYFxUZFxUYHCghGBolGxQVIzIhJSorLi4uFx8zODMsNygtLisBCgoKDg0OGxAQGzckICMyLDcsLC4tLDQvLC8sLCw0LCwsLSwsNywsLCwsLCwsLCwsLCwsLCwsLCwsLCwsLCwsLP/AABEIAOEA4QMBIgACEQEDEQH/xAAcAAEAAgMBAQEAAAAAAAAAAAAABQcCBAYDAQj/xABAEAACAQIDBAcFBAcJAQAAAAAAAQIDEQQSIQUGMUETIlFhcYGRBzJCobFSYnLBFCOCkrLR8QgVFlODosLh8HP/xAAZAQEAAwEBAAAAAAAAAAAAAAAAAgMEAQX/xAAnEQEAAgIBAwQCAgMAAAAAAAAAAQIDEQQhMUESFCJREzKh8CNCYf/aAAwDAQACEQMRAD8AvEAAAAAAAAAAAAAAAAgd7tr1cPRvhqSrVpXUYuSUYpWvOWqbSutFq21w4qeK+322tOOMhQhTlL9VBymldQVSpNXcWrWXRtt5k7W0fKvJaa13C3DWLXiJ7OEx+O3gV6rxii+PRxVJKN+WXI1834nQ+zv2qzrV1gNpQjCtJ5IVYrLGc+UJx4Rk+TWjelkajxNSq2lFKKtaVnaad9VNaJ3Xu2fjyOW21spzm3Rg+kis8Xwyzg21d+KRmpyLb1Zsy8amt0fo5M+mvgMQqlOFSLUlOMZJrg1JJ3XqbBtecAAAAAAAAAAAAAAAAAAAAAAAAAAAAAAAAFWb9bVm61WnCMnlqQpTWVu8J0VO7a1jFZrp9t0WmVR7TMFKOOpVaTUemouM1KDnTqdHJLVLhNRnGz7PAqzRujRxbayNDDVW4Sg73Sja97NWa17ZJx49ko+Jo4Bt1VFOLc+jSTk1eUqkVBXXLNJX7kfMTUnpmlay0+HRd3JEbUoyUm4Xg0o5ZcHFxkpKWvCzjG3gedHfT0778L82Vg1Ro06Kd1ThGCb55IpX+RtkBuZvB+m4dVZRyVIvJVjbRTSTvH7sk01424pk+erGtdHi23vqAA64AAAAAAAAAAAAAAAAAM5neTe2nhs0VaUopt3doxsr6vm7ckRteKxuU6Um86h0wOBnvlWUI1E6UlJNpZJcnZ6qXanqff8AHE5QTjGMXrdNNrRtcb9xV7ii72uR3p8bKyxG92Kb0mkuyKivna5pT2vWqfE/GUnL6lc8uPELI4VvMrZzmFXERjrKSj4tIqqhiVT69ZxaTV7pc3bREpW2zF6RVuyySI+7n6d9n1/b+HcvatLlNS8Lv6Edituu9qcY+Mn+S/mchU2o0tDTwWNdWcop6rivErtyck9ui2vFx179XXPeOqn1o07dynfyV9SG3gqRx1NU6kk8s41FBxcVdaacHwbV0+Z6whZXf9TTrYqKmo2Tb/8AWKfzXnvK6MGOOsQ0VsylSfuRi7Xv16k/K7b8wqNJP3Jy152V/VkpPu4fUjsTHmQ9XVbqIht07N5o3pNc4StL95Ez/e00kumm7WWuS78Xl1ZxSxzUrcjZrVbLOnfzJRNo7ShNK26zDtMPtesn7ymuyS/5Rtb0ZIw2zLnTXlUv/wAUVpR3mUHaSZtw3rUnaPYW1y5I8qb4Mcz2WBW3hhBXnTmvBwa9cx4x3pg9cj/ej+TZXP8AeXTJuTs22l2JL8zTnjMmiZP8+RGONi8rTp71UfiU499k/o7/ACN2ntuhLhUS8VKP1RTX95SWqjd9rPlTeOrR69RpQ5pcWueXXV9xKvIyedI342LxMrontiilfpIv8LzetuHmfMJtilUeWMusnazTi/K618isMbtGOKoZ8PNSprK3B3g6bUkn0i0dtfHn3kXs/aVeMWpwnaD/AFcnJzVSGuekqjilOSSzR4y058XP3Ft60h7amu68kz6ctuLtiVWFShVk5zoySU3xnSmr023zkrNN88t+Z1JpraLRuGO9JpaayAAkiAADGonZ2420v28it6W6OMjnqTUJ1JSil17pKWs5XlwV1zTbzPTRFlArvji/dZjy2p2co9y04JSr1M9tWlTceHJSi3bzua2G9ntJQaqV60pNt5l0cUr8lDK163O0Bz8NPp2c2SfKvcd7O6iX6jEqX3a1Na/t07W5fCyBrbFxlB2q4ao0vjpWrRfgo9f1ii4D5Yjbj0lKvJyV87UpjKVSqsiw+Jd+3C116NwMamGxUFephMQuV1QqSb/cTZdthYh7Wv2nPLt9KQeJqcOir37Hh61/4Sc3fwcacHWmstSoo5k1Zxim8kWnwfWbfjbkWlNaaH56q7UxPSvDNuNSMnTlCUc0sy+7xd+K7U00U5eP6I6NGHP651Z32Kx0be8r62uyFwFWMqme6bSs9brs8vqRmL2Li4081aVOEeOjcpRXPRWt4XZ57M3fxNSPSQqKk9bqUbLR6cNf6meKx9te3aVa8OT/ACI7G4i60IWpgcTTdqsU7c4POn4LivNHph8VT1zTs+x6fJ8zmtEzEvGpG/iRG0MTNdS7iu1LVPimvPiuxnQVKseTT80RmNpKXI7FolDUtPY+AxeKc40aUa8oRUmoVIxbTlluukyrt0b5G7Q3b2hfTBV4v/St6udjsfY3g8rxdXk5Uaa05wjOctf9WJZVjdTDW1YlgyZ7VvMQov8AwHtap1o0oUbPhUrwV+/9XnRv4PcPaS96lSv2vEXj8ot/IuYFn4Ka0q9xfe1ebP8AZ1OWuMrpL/Lw6aXnVnq14Ri+86vZO7OEw1uhw9OLt77jmqPxqSvJ+bJgE64617QhbJa3eWhidjYepVjXqUYSqRWVTcVmte9m+avrZm3UoxaScU0rNJpNJrg0u49AT0htC7D3dpYVzlScnn+1JNQim3GEUl7qu7XuyaAORER2dmZnrIADrgAAAAAAAAAAAAA+NFf71TTx7jCMYzVGknPKszTlN2zcbdxYDK52piFUxk6i7FCPfGDav65n5mfkz8NNHGjd33HJRoyc7y6r59xr4FKNKKd75Vd34di8uHkeG8GJtCy4ycY+sv6n1yskedqXqbjTOvJGjNN8/mZVpGvKLR3UuxMNatBrmR2OrLK7uxuY2Uu30IWrUdOrSrfYq0aj56QqRk9PBEq03KF7ahd+4uAdDA4enOOSfRqVRNa559ad++7t5E8AerEa6PGmdzsAB1wAAAAAAAAAAAAAAAAAAAAAADWxNb4V5ga22todFSnJcUrL8T0XzZX1JpO/l6E/vdWsqcOTcpP9lJL+I4utjsjaZjzzu2vpt41fjv7YbYm5VqS72/GyJWm9Dk8ftC2IotuykprjZX0f5M6PDYi6uuD7TPNtNkU2zqRMT5Z8b6GMp24nItDs0nTQx0Ow5vaGKUWnU9xSi5/gUk58O651lWF0RT2VDFVqWGclFVZqEm38L1kl95pNLvaLKxG4U3t8Z2v1AIHovLAAAAAAAAAAAAAAAAAAAAAAAAY1J2VyPb5m1jJaJGoByPtIn0dCniLpZaipu/NVlZeeaMfmVptDaifc3w8ey51n9oKq44TCU+Uq8pvtvClJL+NlX7Kx14rpbp8E+KdufczPlxeqdtfHzRWPTKRrR6R0+k+HM462WtrPTmdls2pHKktXocbeN1O6trfW8eHIltn7WpRXvxS5ylJLzu+BReIiGmlpmZl2EJ6Wsa9aC4s57E764WHVjN1ZfcTUf35aelyF2nt+rXWV2pwfwxfH8UuL8NEcrgtb/hbk1p523dsb5UqcnCC6Vp2eV2in3z5+C9UQOK2nVm41lJJwkpQUdFFxacWlz1txuQW0MKou8fdfy7jLZuI0cHy+lzXjxVpHRhyZbX7v15snGdNRp1dOtCEtNfein+ZuHN7iSawWET4/o9H16OJ0hapAAAAAAAAAAAAAAAAAAAAAAAAamM4o1zYxi1RrgVl/aNpv9Gwk+Ua84vxlTbX8D9CqKMUopdyP0F7W9lwxGzajnHMqUqdbjZpRlabT5NQlN+RVGG3VpTipQqTjpwajL6WIWvFe6ymO1o3Dg9qPVRi7W18+WpqVMdUayynNrsc3b0ud9jNw80rxxFrpcaLf0mR73Fq053zU5qzfGSd/Bx8eZCM2OZ1tOePkiN6cXHvJfZmI+B+X8ibxG6s6q6k6d1qm8y+kWemA3Er5oydWiuejqN/wE5y0jy5GG89oRWLpZoNd114ohsHUSlrzTXy/nb0LNp7lr469/wANNfVy/Ih8NuCp42hQpVHOMpp1FKNnGnHrVJJx7k1y1aIxmpM62Ww3iNzC/d2qWTD4ePZSpL/YifI6itUl2okS1SAAAAAAAAAAAAAAAAAAAAAAAA8MXHS/YaZJSV1Yj5xs7MD0nRjVpTozV4yjKEl2xkmn8mykdiZqE6uEqvr0ZypyvzyvSXmrPzLqhOzuisPabgFRxtLGQVoYiPRz5fraS6rfa5U9P9IpzV3Vo49tW1Plmo3POuuZ5YWpdLUzxFSyPPnW3p+mdacrh67jKVPmpNPwTt+R0mDlezIh4VOUpJe9JP6L8iYwtK0bXLLfLqrp8ejZqVLImvZ3gE+nxkuMpdBT7oU7SqNeM3Z//NHMbSrKEG3wSu/JXLK2Bgugw1Gg+MYLN31Jdao/3pMs41d339M/KnVdfaVwsbu/Ybp5YeFl3nqbmAAAAAAAAAAAAAAAAAAAAAAAAAPKvSzeJ6gCNkraMjtvbIhi6MqFTS9nGS4wnH3ZLw+abXM6CdNPia88K+TApnAZo3hVg4SjKUZW1WaEnGVuaV1zN2aUkZb7UlQx8lUbiqsI1YNX0a6lRK3fGL/bPOhlteLv2q35Hn5axWz1sVrWrEo2FZZskfhvf1JFVopJXu/BnM43E5K84x6sm4uN+DUtG7vTinoT1F2S61+25G89OjtK/bd2PhenxtCi1eOZzn+GlHPr3OSgv2i2aFDW8uJWvs9mntGeZK6w0snnVp5/+JaZq41dU39sPKtM5NfQADQzAAAAAAAAAAAAAAAAAAAAAAAAAAAAACr/AGy4T9Zg6y0a6aF/Ho5Jf7WcvRrNyso2T42ud97XcPfCU6v+XXg34VFKn/FOJxOEjomlyMXJj5PU4c/BA7z0kqlNtXXB+X9SZ2fRjl08npfzZq7wQUlGy5yXnZP8jdwGiXgUT1rC+sfKW7ubWcNq0H9tVaT8HTlP604lylLbtwzbUwqXKpOX7tCqy6Tbxv0edy4/yAAL2UAAAAAAAAAAAAAAAAAAAAAAAAAAAAAQW/GDdbA4mCV5dFKUV96n14fOKKq2dUvTiXfWpqUXF8Gmn4NWZR2xo/q1GS1SSfkrO5k5PiW/hT3hhjoaQv8Abfpkl/0elDT0PTGwzT7oRUtOCcqkILx0lL0PFysZf9W2v7SnfZthOk2hUrfDRpf76zyxs/wwqepbBxXsqwOXCSrvjXqznr9mm+iiuHDqN/tHanoYa+mkPJ5FvVkkABapAAAAAAAAAAAAAAAAAAAAAAAAAAAAAApWmrV61N8Y1a8Wuy1WVrrwsW1tfasKEc0tW75YrjJr6LvKz2liI1KkpJLO23KS0bcnwv2JaeBl5Mx0jy3cKJiZnw0KU03XX3KL9Krf8jQxtaMKUpt2tFv0TPTDUs+Ja1UJwcHZ2tllGaff7lv2jw3ohCm/0d2efqRu7u8tEn5tGbW9R/e7ZE69Uz/ei6t2cH0OEw9HnCjTi/FQWb53JMxpxskuzQyPTeLIAAAAAAAAAAAAAAAAAAAAAAAAAAAAAGhtnaUcPSlVks1tElxk3wX/ALkmb5obY2TTxMOjq5rXUk4ycZRktLprubVndNPU5beuiVdbjfZWu0tpzqSlOfvyto/hh8PO0Yq/Dzve5s7s7o1q0OnlONOMruKlGUpSjyla6snq12p3Ovwe5uFpvM4OpLnKpKU7+MfdfodBFGauDf7teTlRqIx9Fb7T2BHCZZyn0lS02ssMsVFKzbV227yXO3HQr7fWEppThpJOM4vsd7xfy+Rb++2zqlRQqUqcqrSnTlGLjdRm4yUrS95Jwt29bh2cJh9zca4RpSotWowptucMqy0sRTVry5KvHlxXcQtSa3+MLceSLY/lPWe60t2NrLF4Wjilp0kE5L7M11akfGM1JeRKELufsp4XDRpTspOdWpJR4J1asp2XgpJadhNGyOzzpjUsZztx7UvV2Rkak6LzaK92m5NrRRs7LzR86F5eaeZydrNvV2vd62007jrjcBqKGkXaWias2vV68f5mLpSfFPhTXHslefMDdPKs3Z2dn4f+5HjKMmsrTs5NvVe6pNpduuh9dLrpqN9b3drJKNrJdv8A2BlhZSfG9tLNqzfG+hsGj0UsvB3yNcebfiZ1KbafFWldWt9my4vt18gNsGr1kkop8Nb6u9rq7v4nxVKl11dPyzePZr5AbYMT4BmAAAAAAAAAAAAAAAAAAMJGKAOQ49In0A66xAAAAAAAAAABhnwAAA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5370" name="Picture 10" descr="http://static.nationalgeographic.nl/pictures/genjUserPhotoPicture/mediaBig/49/78/26/mens-en-dier-8-267849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652120" y="4149080"/>
            <a:ext cx="3358273" cy="2578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2697026"/>
              </p:ext>
            </p:extLst>
          </p:nvPr>
        </p:nvGraphicFramePr>
        <p:xfrm>
          <a:off x="179512" y="116632"/>
          <a:ext cx="871296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78064"/>
              </p:ext>
            </p:extLst>
          </p:nvPr>
        </p:nvGraphicFramePr>
        <p:xfrm>
          <a:off x="899592" y="1268760"/>
          <a:ext cx="68511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06338"/>
              </p:ext>
            </p:extLst>
          </p:nvPr>
        </p:nvGraphicFramePr>
        <p:xfrm>
          <a:off x="179512" y="1268760"/>
          <a:ext cx="896448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9128456"/>
              </p:ext>
            </p:extLst>
          </p:nvPr>
        </p:nvGraphicFramePr>
        <p:xfrm>
          <a:off x="152028" y="116632"/>
          <a:ext cx="896448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259632" y="6021288"/>
            <a:ext cx="2376264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Celkern: ja</a:t>
            </a:r>
          </a:p>
          <a:p>
            <a:r>
              <a:rPr lang="nl-NL" dirty="0" err="1" smtClean="0">
                <a:solidFill>
                  <a:prstClr val="black"/>
                </a:solidFill>
              </a:rPr>
              <a:t>één-cellig</a:t>
            </a:r>
            <a:r>
              <a:rPr lang="nl-NL" dirty="0" smtClean="0">
                <a:solidFill>
                  <a:prstClr val="black"/>
                </a:solidFill>
              </a:rPr>
              <a:t> of </a:t>
            </a:r>
            <a:r>
              <a:rPr lang="nl-NL" dirty="0" err="1" smtClean="0">
                <a:solidFill>
                  <a:prstClr val="black"/>
                </a:solidFill>
              </a:rPr>
              <a:t>veelcellig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483768" y="3284984"/>
            <a:ext cx="129614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DOMEINEN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179512" y="4077072"/>
            <a:ext cx="100811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prstClr val="white"/>
                </a:solidFill>
              </a:rPr>
              <a:t>Alle </a:t>
            </a:r>
            <a:r>
              <a:rPr lang="nl-NL" dirty="0" err="1" smtClean="0">
                <a:solidFill>
                  <a:prstClr val="white"/>
                </a:solidFill>
              </a:rPr>
              <a:t>orga-nismen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2267744" y="5445224"/>
            <a:ext cx="1872208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prstClr val="white"/>
                </a:solidFill>
              </a:rPr>
              <a:t>Eukaryoten</a:t>
            </a:r>
            <a:endParaRPr lang="nl-NL" sz="2400" dirty="0">
              <a:solidFill>
                <a:prstClr val="white"/>
              </a:solidFill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2339752" y="3933056"/>
            <a:ext cx="1800200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prstClr val="white"/>
                </a:solidFill>
              </a:rPr>
              <a:t>Bacteriën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2267744" y="4725144"/>
            <a:ext cx="1872208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prstClr val="white"/>
                </a:solidFill>
              </a:rPr>
              <a:t>Archaea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804248" y="3861048"/>
            <a:ext cx="2339752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Celwand: ja</a:t>
            </a:r>
          </a:p>
          <a:p>
            <a:r>
              <a:rPr lang="nl-NL" dirty="0" smtClean="0">
                <a:solidFill>
                  <a:prstClr val="black"/>
                </a:solidFill>
              </a:rPr>
              <a:t>Bladgroenkorrels: nee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9" name="Rechte verbindingslijn 28"/>
          <p:cNvCxnSpPr>
            <a:endCxn id="15" idx="1"/>
          </p:cNvCxnSpPr>
          <p:nvPr/>
        </p:nvCxnSpPr>
        <p:spPr>
          <a:xfrm>
            <a:off x="1187624" y="5157192"/>
            <a:ext cx="1080120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fgeronde rechthoek 16"/>
          <p:cNvSpPr/>
          <p:nvPr/>
        </p:nvSpPr>
        <p:spPr>
          <a:xfrm>
            <a:off x="2195736" y="3933056"/>
            <a:ext cx="432048" cy="136815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prstClr val="white"/>
                </a:solidFill>
              </a:rPr>
              <a:t>prokaryoten</a:t>
            </a:r>
            <a:endParaRPr lang="nl-NL" dirty="0">
              <a:solidFill>
                <a:prstClr val="white"/>
              </a:solidFill>
            </a:endParaRPr>
          </a:p>
        </p:txBody>
      </p:sp>
      <p:cxnSp>
        <p:nvCxnSpPr>
          <p:cNvPr id="23" name="Rechte verbindingslijn 22"/>
          <p:cNvCxnSpPr/>
          <p:nvPr/>
        </p:nvCxnSpPr>
        <p:spPr>
          <a:xfrm flipV="1">
            <a:off x="1187624" y="4221088"/>
            <a:ext cx="144016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V="1">
            <a:off x="1187624" y="4869160"/>
            <a:ext cx="1512168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fgeronde rechthoek 15"/>
          <p:cNvSpPr/>
          <p:nvPr/>
        </p:nvSpPr>
        <p:spPr>
          <a:xfrm>
            <a:off x="5004048" y="4077072"/>
            <a:ext cx="1800200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prstClr val="white"/>
                </a:solidFill>
              </a:rPr>
              <a:t>Schimmels</a:t>
            </a:r>
            <a:endParaRPr lang="nl-NL" sz="2400" dirty="0">
              <a:solidFill>
                <a:prstClr val="white"/>
              </a:solidFill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5004048" y="5805264"/>
            <a:ext cx="1800200" cy="57606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prstClr val="white"/>
                </a:solidFill>
              </a:rPr>
              <a:t>Dieren</a:t>
            </a:r>
            <a:endParaRPr lang="nl-NL" sz="2400" dirty="0">
              <a:solidFill>
                <a:prstClr val="white"/>
              </a:solidFill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5004048" y="4869160"/>
            <a:ext cx="1800200" cy="57606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prstClr val="white"/>
                </a:solidFill>
              </a:rPr>
              <a:t>Planten</a:t>
            </a:r>
            <a:endParaRPr lang="nl-NL" sz="2400" dirty="0">
              <a:solidFill>
                <a:prstClr val="white"/>
              </a:solidFill>
            </a:endParaRPr>
          </a:p>
        </p:txBody>
      </p:sp>
      <p:cxnSp>
        <p:nvCxnSpPr>
          <p:cNvPr id="25" name="Rechte verbindingslijn 24"/>
          <p:cNvCxnSpPr>
            <a:stCxn id="15" idx="3"/>
            <a:endCxn id="16" idx="1"/>
          </p:cNvCxnSpPr>
          <p:nvPr/>
        </p:nvCxnSpPr>
        <p:spPr>
          <a:xfrm flipV="1">
            <a:off x="4139952" y="4365104"/>
            <a:ext cx="864096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>
            <a:stCxn id="15" idx="3"/>
            <a:endCxn id="22" idx="1"/>
          </p:cNvCxnSpPr>
          <p:nvPr/>
        </p:nvCxnSpPr>
        <p:spPr>
          <a:xfrm flipV="1">
            <a:off x="4139952" y="5157192"/>
            <a:ext cx="86409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>
            <a:stCxn id="15" idx="3"/>
            <a:endCxn id="18" idx="1"/>
          </p:cNvCxnSpPr>
          <p:nvPr/>
        </p:nvCxnSpPr>
        <p:spPr>
          <a:xfrm>
            <a:off x="4139952" y="5805264"/>
            <a:ext cx="86409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6804248" y="4797152"/>
            <a:ext cx="2339752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Celwand: ja</a:t>
            </a:r>
          </a:p>
          <a:p>
            <a:r>
              <a:rPr lang="nl-NL" dirty="0" smtClean="0">
                <a:solidFill>
                  <a:prstClr val="black"/>
                </a:solidFill>
              </a:rPr>
              <a:t>Bladgroenkorrels: ja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804248" y="5877272"/>
            <a:ext cx="2339752" cy="6463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Celwand: nee</a:t>
            </a:r>
          </a:p>
          <a:p>
            <a:r>
              <a:rPr lang="nl-NL" dirty="0" smtClean="0">
                <a:solidFill>
                  <a:prstClr val="black"/>
                </a:solidFill>
              </a:rPr>
              <a:t>Bladgroenkorrels: nee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5148064" y="3284984"/>
            <a:ext cx="1080120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RIJKEN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539509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76" y="1556792"/>
            <a:ext cx="6804248" cy="51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0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123487"/>
              </p:ext>
            </p:extLst>
          </p:nvPr>
        </p:nvGraphicFramePr>
        <p:xfrm>
          <a:off x="251520" y="1700810"/>
          <a:ext cx="3394720" cy="4813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6" name="Picture 2" descr="http://users.ugent.be/~jvanaver/microscoop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1700809"/>
            <a:ext cx="3374926" cy="3339150"/>
          </a:xfrm>
          <a:prstGeom prst="rect">
            <a:avLst/>
          </a:prstGeom>
          <a:noFill/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53" y="4437112"/>
            <a:ext cx="3273334" cy="2189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37547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8434" name="Picture 2" descr="http://www.sciencespace.nl/servlet/supportBinaryFiles?referenceId=5&amp;supportId=3720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7984" y="1772816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289066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780823"/>
              </p:ext>
            </p:extLst>
          </p:nvPr>
        </p:nvGraphicFramePr>
        <p:xfrm>
          <a:off x="457200" y="1600200"/>
          <a:ext cx="3322712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9458" name="Picture 2" descr="http://www.10voorbiologie.nl/afbfczw/H2%20cellen/020101optischbereik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67944" y="229062"/>
            <a:ext cx="4916810" cy="6452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265</Words>
  <Application>Microsoft Office PowerPoint</Application>
  <PresentationFormat>Diavoorstelling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1_Office-thema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stt</dc:creator>
  <cp:lastModifiedBy>Henk Straaten, van</cp:lastModifiedBy>
  <cp:revision>11</cp:revision>
  <dcterms:created xsi:type="dcterms:W3CDTF">2013-08-20T12:36:46Z</dcterms:created>
  <dcterms:modified xsi:type="dcterms:W3CDTF">2016-06-02T11:01:02Z</dcterms:modified>
</cp:coreProperties>
</file>